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305" r:id="rId6"/>
    <p:sldId id="304" r:id="rId7"/>
    <p:sldId id="262" r:id="rId8"/>
    <p:sldId id="259" r:id="rId9"/>
    <p:sldId id="266" r:id="rId10"/>
    <p:sldId id="270" r:id="rId11"/>
    <p:sldId id="271" r:id="rId12"/>
    <p:sldId id="265" r:id="rId13"/>
    <p:sldId id="272" r:id="rId14"/>
    <p:sldId id="306" r:id="rId15"/>
    <p:sldId id="264" r:id="rId16"/>
    <p:sldId id="295" r:id="rId17"/>
    <p:sldId id="301" r:id="rId18"/>
    <p:sldId id="296" r:id="rId19"/>
    <p:sldId id="303" r:id="rId20"/>
    <p:sldId id="299" r:id="rId21"/>
    <p:sldId id="307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4AAD9-6904-4951-8BA7-8DEB6D6EEF22}" v="4125" dt="2018-08-08T14:44:18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Meola" userId="26f70714-6fc8-477e-b20e-c224137a71ed" providerId="ADAL" clId="{BFB4AAD9-6904-4951-8BA7-8DEB6D6EEF22}"/>
    <pc:docChg chg="undo redo custSel mod addSld delSld modSld sldOrd">
      <pc:chgData name="Sandra Meola" userId="26f70714-6fc8-477e-b20e-c224137a71ed" providerId="ADAL" clId="{BFB4AAD9-6904-4951-8BA7-8DEB6D6EEF22}" dt="2018-08-08T14:44:18.735" v="4124" actId="1076"/>
      <pc:docMkLst>
        <pc:docMk/>
      </pc:docMkLst>
      <pc:sldChg chg="modSp setBg">
        <pc:chgData name="Sandra Meola" userId="26f70714-6fc8-477e-b20e-c224137a71ed" providerId="ADAL" clId="{BFB4AAD9-6904-4951-8BA7-8DEB6D6EEF22}" dt="2018-08-04T01:33:41.380" v="2272" actId="113"/>
        <pc:sldMkLst>
          <pc:docMk/>
          <pc:sldMk cId="3205151333" sldId="256"/>
        </pc:sldMkLst>
        <pc:spChg chg="mod">
          <ac:chgData name="Sandra Meola" userId="26f70714-6fc8-477e-b20e-c224137a71ed" providerId="ADAL" clId="{BFB4AAD9-6904-4951-8BA7-8DEB6D6EEF22}" dt="2018-08-04T01:33:41.380" v="2272" actId="113"/>
          <ac:spMkLst>
            <pc:docMk/>
            <pc:sldMk cId="3205151333" sldId="256"/>
            <ac:spMk id="2" creationId="{8E22088C-0A4D-4FA5-8CD4-B66A8624C370}"/>
          </ac:spMkLst>
        </pc:spChg>
        <pc:spChg chg="mod">
          <ac:chgData name="Sandra Meola" userId="26f70714-6fc8-477e-b20e-c224137a71ed" providerId="ADAL" clId="{BFB4AAD9-6904-4951-8BA7-8DEB6D6EEF22}" dt="2018-08-04T01:33:38.160" v="2271" actId="1076"/>
          <ac:spMkLst>
            <pc:docMk/>
            <pc:sldMk cId="3205151333" sldId="256"/>
            <ac:spMk id="3" creationId="{8B6454CF-0EE8-40DE-AEA3-3570C0DA890A}"/>
          </ac:spMkLst>
        </pc:spChg>
      </pc:sldChg>
      <pc:sldChg chg="addSp delSp modSp del mod setBg">
        <pc:chgData name="Sandra Meola" userId="26f70714-6fc8-477e-b20e-c224137a71ed" providerId="ADAL" clId="{BFB4AAD9-6904-4951-8BA7-8DEB6D6EEF22}" dt="2018-08-08T13:47:36.424" v="2635" actId="2696"/>
        <pc:sldMkLst>
          <pc:docMk/>
          <pc:sldMk cId="3575683334" sldId="257"/>
        </pc:sldMkLst>
        <pc:spChg chg="mod">
          <ac:chgData name="Sandra Meola" userId="26f70714-6fc8-477e-b20e-c224137a71ed" providerId="ADAL" clId="{BFB4AAD9-6904-4951-8BA7-8DEB6D6EEF22}" dt="2018-08-08T13:21:00.530" v="2506" actId="26606"/>
          <ac:spMkLst>
            <pc:docMk/>
            <pc:sldMk cId="3575683334" sldId="257"/>
            <ac:spMk id="2" creationId="{FB31FECC-66C0-4106-81F3-8BE53B4A6BC8}"/>
          </ac:spMkLst>
        </pc:spChg>
        <pc:spChg chg="del mod">
          <ac:chgData name="Sandra Meola" userId="26f70714-6fc8-477e-b20e-c224137a71ed" providerId="ADAL" clId="{BFB4AAD9-6904-4951-8BA7-8DEB6D6EEF22}" dt="2018-08-03T21:11:59.228" v="315" actId="478"/>
          <ac:spMkLst>
            <pc:docMk/>
            <pc:sldMk cId="3575683334" sldId="257"/>
            <ac:spMk id="5" creationId="{2E8EF3C6-5124-48A8-ACDC-CE5BC96470C2}"/>
          </ac:spMkLst>
        </pc:spChg>
        <pc:spChg chg="add del">
          <ac:chgData name="Sandra Meola" userId="26f70714-6fc8-477e-b20e-c224137a71ed" providerId="ADAL" clId="{BFB4AAD9-6904-4951-8BA7-8DEB6D6EEF22}" dt="2018-08-08T13:21:00.530" v="2506" actId="26606"/>
          <ac:spMkLst>
            <pc:docMk/>
            <pc:sldMk cId="3575683334" sldId="257"/>
            <ac:spMk id="12" creationId="{765F4110-C0FC-4D61-ACD2-A7C950EAE908}"/>
          </ac:spMkLst>
        </pc:spChg>
        <pc:spChg chg="add del">
          <ac:chgData name="Sandra Meola" userId="26f70714-6fc8-477e-b20e-c224137a71ed" providerId="ADAL" clId="{BFB4AAD9-6904-4951-8BA7-8DEB6D6EEF22}" dt="2018-08-08T13:21:00.530" v="2506" actId="26606"/>
          <ac:spMkLst>
            <pc:docMk/>
            <pc:sldMk cId="3575683334" sldId="257"/>
            <ac:spMk id="21" creationId="{823AC064-BC96-4F32-8AE1-B2FD38754823}"/>
          </ac:spMkLst>
        </pc:spChg>
        <pc:picChg chg="add mod ord">
          <ac:chgData name="Sandra Meola" userId="26f70714-6fc8-477e-b20e-c224137a71ed" providerId="ADAL" clId="{BFB4AAD9-6904-4951-8BA7-8DEB6D6EEF22}" dt="2018-08-08T13:22:09.979" v="2521" actId="1076"/>
          <ac:picMkLst>
            <pc:docMk/>
            <pc:sldMk cId="3575683334" sldId="257"/>
            <ac:picMk id="4" creationId="{9D7285FB-9BFF-4E04-96C4-071EB95F0508}"/>
          </ac:picMkLst>
        </pc:picChg>
        <pc:picChg chg="del mod ord">
          <ac:chgData name="Sandra Meola" userId="26f70714-6fc8-477e-b20e-c224137a71ed" providerId="ADAL" clId="{BFB4AAD9-6904-4951-8BA7-8DEB6D6EEF22}" dt="2018-08-08T13:20:30.763" v="2502" actId="478"/>
          <ac:picMkLst>
            <pc:docMk/>
            <pc:sldMk cId="3575683334" sldId="257"/>
            <ac:picMk id="6" creationId="{90492585-31C6-4D65-910E-0C4AADDC51BC}"/>
          </ac:picMkLst>
        </pc:picChg>
        <pc:picChg chg="add del mod">
          <ac:chgData name="Sandra Meola" userId="26f70714-6fc8-477e-b20e-c224137a71ed" providerId="ADAL" clId="{BFB4AAD9-6904-4951-8BA7-8DEB6D6EEF22}" dt="2018-08-08T13:20:29.262" v="2501" actId="478"/>
          <ac:picMkLst>
            <pc:docMk/>
            <pc:sldMk cId="3575683334" sldId="257"/>
            <ac:picMk id="7" creationId="{0EB89980-3C40-48BF-B45E-07316E1B5779}"/>
          </ac:picMkLst>
        </pc:picChg>
        <pc:picChg chg="add mod">
          <ac:chgData name="Sandra Meola" userId="26f70714-6fc8-477e-b20e-c224137a71ed" providerId="ADAL" clId="{BFB4AAD9-6904-4951-8BA7-8DEB6D6EEF22}" dt="2018-08-08T13:22:07.123" v="2520" actId="1076"/>
          <ac:picMkLst>
            <pc:docMk/>
            <pc:sldMk cId="3575683334" sldId="257"/>
            <ac:picMk id="8" creationId="{F6D7E8ED-515E-4460-A476-01774792CB6C}"/>
          </ac:picMkLst>
        </pc:picChg>
        <pc:picChg chg="add mod">
          <ac:chgData name="Sandra Meola" userId="26f70714-6fc8-477e-b20e-c224137a71ed" providerId="ADAL" clId="{BFB4AAD9-6904-4951-8BA7-8DEB6D6EEF22}" dt="2018-08-08T13:23:23.766" v="2526" actId="1076"/>
          <ac:picMkLst>
            <pc:docMk/>
            <pc:sldMk cId="3575683334" sldId="257"/>
            <ac:picMk id="10" creationId="{1A7F1C67-932E-44DE-91C7-199FECF7F0C3}"/>
          </ac:picMkLst>
        </pc:picChg>
        <pc:cxnChg chg="add del">
          <ac:chgData name="Sandra Meola" userId="26f70714-6fc8-477e-b20e-c224137a71ed" providerId="ADAL" clId="{BFB4AAD9-6904-4951-8BA7-8DEB6D6EEF22}" dt="2018-08-08T13:21:00.530" v="2506" actId="26606"/>
          <ac:cxnSpMkLst>
            <pc:docMk/>
            <pc:sldMk cId="3575683334" sldId="257"/>
            <ac:cxnSpMk id="14" creationId="{CC94CBDB-A76C-499E-95AB-C0A049E3154E}"/>
          </ac:cxnSpMkLst>
        </pc:cxnChg>
        <pc:cxnChg chg="add del">
          <ac:chgData name="Sandra Meola" userId="26f70714-6fc8-477e-b20e-c224137a71ed" providerId="ADAL" clId="{BFB4AAD9-6904-4951-8BA7-8DEB6D6EEF22}" dt="2018-08-08T13:21:00.530" v="2506" actId="26606"/>
          <ac:cxnSpMkLst>
            <pc:docMk/>
            <pc:sldMk cId="3575683334" sldId="257"/>
            <ac:cxnSpMk id="19" creationId="{DB146403-F3D6-484B-B2ED-97F9565D0370}"/>
          </ac:cxnSpMkLst>
        </pc:cxnChg>
        <pc:cxnChg chg="add del">
          <ac:chgData name="Sandra Meola" userId="26f70714-6fc8-477e-b20e-c224137a71ed" providerId="ADAL" clId="{BFB4AAD9-6904-4951-8BA7-8DEB6D6EEF22}" dt="2018-08-08T13:21:00.530" v="2506" actId="26606"/>
          <ac:cxnSpMkLst>
            <pc:docMk/>
            <pc:sldMk cId="3575683334" sldId="257"/>
            <ac:cxnSpMk id="23" creationId="{7E7C77BC-7138-40B1-A15B-20F57A494629}"/>
          </ac:cxnSpMkLst>
        </pc:cxnChg>
      </pc:sldChg>
      <pc:sldChg chg="modSp">
        <pc:chgData name="Sandra Meola" userId="26f70714-6fc8-477e-b20e-c224137a71ed" providerId="ADAL" clId="{BFB4AAD9-6904-4951-8BA7-8DEB6D6EEF22}" dt="2018-08-04T01:39:15.328" v="2308" actId="1076"/>
        <pc:sldMkLst>
          <pc:docMk/>
          <pc:sldMk cId="1358845284" sldId="259"/>
        </pc:sldMkLst>
        <pc:spChg chg="mod">
          <ac:chgData name="Sandra Meola" userId="26f70714-6fc8-477e-b20e-c224137a71ed" providerId="ADAL" clId="{BFB4AAD9-6904-4951-8BA7-8DEB6D6EEF22}" dt="2018-08-04T01:39:01.030" v="2304" actId="2711"/>
          <ac:spMkLst>
            <pc:docMk/>
            <pc:sldMk cId="1358845284" sldId="259"/>
            <ac:spMk id="2" creationId="{D10FDDEA-F3F0-48D4-AE3B-F641ADFF184F}"/>
          </ac:spMkLst>
        </pc:spChg>
        <pc:spChg chg="mod">
          <ac:chgData name="Sandra Meola" userId="26f70714-6fc8-477e-b20e-c224137a71ed" providerId="ADAL" clId="{BFB4AAD9-6904-4951-8BA7-8DEB6D6EEF22}" dt="2018-08-04T01:39:15.328" v="2308" actId="1076"/>
          <ac:spMkLst>
            <pc:docMk/>
            <pc:sldMk cId="1358845284" sldId="259"/>
            <ac:spMk id="4" creationId="{4BED7F3F-8F02-47AD-8D79-CFAB2FC538D3}"/>
          </ac:spMkLst>
        </pc:spChg>
      </pc:sldChg>
      <pc:sldChg chg="addSp delSp modSp ord">
        <pc:chgData name="Sandra Meola" userId="26f70714-6fc8-477e-b20e-c224137a71ed" providerId="ADAL" clId="{BFB4AAD9-6904-4951-8BA7-8DEB6D6EEF22}" dt="2018-08-04T01:39:33.736" v="2309" actId="2711"/>
        <pc:sldMkLst>
          <pc:docMk/>
          <pc:sldMk cId="3677744330" sldId="262"/>
        </pc:sldMkLst>
        <pc:spChg chg="mod">
          <ac:chgData name="Sandra Meola" userId="26f70714-6fc8-477e-b20e-c224137a71ed" providerId="ADAL" clId="{BFB4AAD9-6904-4951-8BA7-8DEB6D6EEF22}" dt="2018-08-04T01:39:33.736" v="2309" actId="2711"/>
          <ac:spMkLst>
            <pc:docMk/>
            <pc:sldMk cId="3677744330" sldId="262"/>
            <ac:spMk id="2" creationId="{D10FDDEA-F3F0-48D4-AE3B-F641ADFF184F}"/>
          </ac:spMkLst>
        </pc:spChg>
        <pc:spChg chg="mod">
          <ac:chgData name="Sandra Meola" userId="26f70714-6fc8-477e-b20e-c224137a71ed" providerId="ADAL" clId="{BFB4AAD9-6904-4951-8BA7-8DEB6D6EEF22}" dt="2018-08-04T01:34:51.111" v="2278" actId="1076"/>
          <ac:spMkLst>
            <pc:docMk/>
            <pc:sldMk cId="3677744330" sldId="262"/>
            <ac:spMk id="4" creationId="{4BED7F3F-8F02-47AD-8D79-CFAB2FC538D3}"/>
          </ac:spMkLst>
        </pc:spChg>
        <pc:spChg chg="add mod">
          <ac:chgData name="Sandra Meola" userId="26f70714-6fc8-477e-b20e-c224137a71ed" providerId="ADAL" clId="{BFB4AAD9-6904-4951-8BA7-8DEB6D6EEF22}" dt="2018-08-04T01:34:45.721" v="2276" actId="255"/>
          <ac:spMkLst>
            <pc:docMk/>
            <pc:sldMk cId="3677744330" sldId="262"/>
            <ac:spMk id="6" creationId="{788C0ACB-EF15-4A06-9528-A52C66AB4785}"/>
          </ac:spMkLst>
        </pc:spChg>
        <pc:picChg chg="add del mod">
          <ac:chgData name="Sandra Meola" userId="26f70714-6fc8-477e-b20e-c224137a71ed" providerId="ADAL" clId="{BFB4AAD9-6904-4951-8BA7-8DEB6D6EEF22}" dt="2018-08-04T01:34:27.825" v="2273" actId="1076"/>
          <ac:picMkLst>
            <pc:docMk/>
            <pc:sldMk cId="3677744330" sldId="262"/>
            <ac:picMk id="13" creationId="{A438D046-2236-4186-A273-E81194BAAEE6}"/>
          </ac:picMkLst>
        </pc:picChg>
      </pc:sldChg>
      <pc:sldChg chg="addSp delSp modSp">
        <pc:chgData name="Sandra Meola" userId="26f70714-6fc8-477e-b20e-c224137a71ed" providerId="ADAL" clId="{BFB4AAD9-6904-4951-8BA7-8DEB6D6EEF22}" dt="2018-08-08T14:38:59.997" v="3854" actId="20577"/>
        <pc:sldMkLst>
          <pc:docMk/>
          <pc:sldMk cId="3517648890" sldId="263"/>
        </pc:sldMkLst>
        <pc:spChg chg="add mod">
          <ac:chgData name="Sandra Meola" userId="26f70714-6fc8-477e-b20e-c224137a71ed" providerId="ADAL" clId="{BFB4AAD9-6904-4951-8BA7-8DEB6D6EEF22}" dt="2018-08-04T01:05:18.129" v="1950" actId="1076"/>
          <ac:spMkLst>
            <pc:docMk/>
            <pc:sldMk cId="3517648890" sldId="263"/>
            <ac:spMk id="8" creationId="{5BCF01D5-DEB4-4474-8CAD-11CCAA19C476}"/>
          </ac:spMkLst>
        </pc:spChg>
        <pc:spChg chg="mod">
          <ac:chgData name="Sandra Meola" userId="26f70714-6fc8-477e-b20e-c224137a71ed" providerId="ADAL" clId="{BFB4AAD9-6904-4951-8BA7-8DEB6D6EEF22}" dt="2018-08-08T14:38:59.997" v="3854" actId="20577"/>
          <ac:spMkLst>
            <pc:docMk/>
            <pc:sldMk cId="3517648890" sldId="263"/>
            <ac:spMk id="14" creationId="{96C3FD42-4F70-4332-B277-CE1727DB2D50}"/>
          </ac:spMkLst>
        </pc:spChg>
        <pc:picChg chg="add mod">
          <ac:chgData name="Sandra Meola" userId="26f70714-6fc8-477e-b20e-c224137a71ed" providerId="ADAL" clId="{BFB4AAD9-6904-4951-8BA7-8DEB6D6EEF22}" dt="2018-08-04T01:37:05.703" v="2292" actId="14100"/>
          <ac:picMkLst>
            <pc:docMk/>
            <pc:sldMk cId="3517648890" sldId="263"/>
            <ac:picMk id="5" creationId="{4AEEB6CF-A52B-46A0-A464-4F30DA490733}"/>
          </ac:picMkLst>
        </pc:picChg>
        <pc:picChg chg="del">
          <ac:chgData name="Sandra Meola" userId="26f70714-6fc8-477e-b20e-c224137a71ed" providerId="ADAL" clId="{BFB4AAD9-6904-4951-8BA7-8DEB6D6EEF22}" dt="2018-08-04T01:01:47.425" v="1811" actId="478"/>
          <ac:picMkLst>
            <pc:docMk/>
            <pc:sldMk cId="3517648890" sldId="263"/>
            <ac:picMk id="13" creationId="{29374AE3-0432-4737-87B6-D43FC3575AD6}"/>
          </ac:picMkLst>
        </pc:picChg>
      </pc:sldChg>
      <pc:sldChg chg="addSp delSp modSp mod ord setBg">
        <pc:chgData name="Sandra Meola" userId="26f70714-6fc8-477e-b20e-c224137a71ed" providerId="ADAL" clId="{BFB4AAD9-6904-4951-8BA7-8DEB6D6EEF22}" dt="2018-08-08T14:41:25.225" v="3876" actId="20577"/>
        <pc:sldMkLst>
          <pc:docMk/>
          <pc:sldMk cId="4089601746" sldId="264"/>
        </pc:sldMkLst>
        <pc:spChg chg="mod">
          <ac:chgData name="Sandra Meola" userId="26f70714-6fc8-477e-b20e-c224137a71ed" providerId="ADAL" clId="{BFB4AAD9-6904-4951-8BA7-8DEB6D6EEF22}" dt="2018-08-08T14:16:09.667" v="3275" actId="27636"/>
          <ac:spMkLst>
            <pc:docMk/>
            <pc:sldMk cId="4089601746" sldId="264"/>
            <ac:spMk id="2" creationId="{D10FDDEA-F3F0-48D4-AE3B-F641ADFF184F}"/>
          </ac:spMkLst>
        </pc:spChg>
        <pc:spChg chg="mod ord">
          <ac:chgData name="Sandra Meola" userId="26f70714-6fc8-477e-b20e-c224137a71ed" providerId="ADAL" clId="{BFB4AAD9-6904-4951-8BA7-8DEB6D6EEF22}" dt="2018-08-03T21:53:26.087" v="548" actId="26606"/>
          <ac:spMkLst>
            <pc:docMk/>
            <pc:sldMk cId="4089601746" sldId="264"/>
            <ac:spMk id="3" creationId="{0D89C0C8-EDA6-4259-AF19-E4FF5342ED70}"/>
          </ac:spMkLst>
        </pc:spChg>
        <pc:spChg chg="mod">
          <ac:chgData name="Sandra Meola" userId="26f70714-6fc8-477e-b20e-c224137a71ed" providerId="ADAL" clId="{BFB4AAD9-6904-4951-8BA7-8DEB6D6EEF22}" dt="2018-08-08T14:41:25.225" v="3876" actId="20577"/>
          <ac:spMkLst>
            <pc:docMk/>
            <pc:sldMk cId="4089601746" sldId="264"/>
            <ac:spMk id="4" creationId="{4BED7F3F-8F02-47AD-8D79-CFAB2FC538D3}"/>
          </ac:spMkLst>
        </pc:spChg>
        <pc:picChg chg="add mod">
          <ac:chgData name="Sandra Meola" userId="26f70714-6fc8-477e-b20e-c224137a71ed" providerId="ADAL" clId="{BFB4AAD9-6904-4951-8BA7-8DEB6D6EEF22}" dt="2018-08-03T21:54:00.009" v="556" actId="14100"/>
          <ac:picMkLst>
            <pc:docMk/>
            <pc:sldMk cId="4089601746" sldId="264"/>
            <ac:picMk id="6" creationId="{BC8D4230-39BF-4DB1-B08B-F7C5A665F6E9}"/>
          </ac:picMkLst>
        </pc:picChg>
        <pc:cxnChg chg="add del">
          <ac:chgData name="Sandra Meola" userId="26f70714-6fc8-477e-b20e-c224137a71ed" providerId="ADAL" clId="{BFB4AAD9-6904-4951-8BA7-8DEB6D6EEF22}" dt="2018-08-03T21:53:26.087" v="548" actId="26606"/>
          <ac:cxnSpMkLst>
            <pc:docMk/>
            <pc:sldMk cId="4089601746" sldId="264"/>
            <ac:cxnSpMk id="11" creationId="{E4A809D5-3600-46D4-A466-67F2349A54FB}"/>
          </ac:cxnSpMkLst>
        </pc:cxnChg>
      </pc:sldChg>
      <pc:sldChg chg="addSp delSp modSp">
        <pc:chgData name="Sandra Meola" userId="26f70714-6fc8-477e-b20e-c224137a71ed" providerId="ADAL" clId="{BFB4AAD9-6904-4951-8BA7-8DEB6D6EEF22}" dt="2018-08-08T14:06:06.431" v="2949" actId="1076"/>
        <pc:sldMkLst>
          <pc:docMk/>
          <pc:sldMk cId="3765333075" sldId="265"/>
        </pc:sldMkLst>
        <pc:spChg chg="mod">
          <ac:chgData name="Sandra Meola" userId="26f70714-6fc8-477e-b20e-c224137a71ed" providerId="ADAL" clId="{BFB4AAD9-6904-4951-8BA7-8DEB6D6EEF22}" dt="2018-08-04T01:38:23.159" v="2300" actId="2711"/>
          <ac:spMkLst>
            <pc:docMk/>
            <pc:sldMk cId="3765333075" sldId="265"/>
            <ac:spMk id="2" creationId="{D10FDDEA-F3F0-48D4-AE3B-F641ADFF184F}"/>
          </ac:spMkLst>
        </pc:spChg>
        <pc:spChg chg="add mod">
          <ac:chgData name="Sandra Meola" userId="26f70714-6fc8-477e-b20e-c224137a71ed" providerId="ADAL" clId="{BFB4AAD9-6904-4951-8BA7-8DEB6D6EEF22}" dt="2018-08-06T18:59:02.620" v="2325" actId="14100"/>
          <ac:spMkLst>
            <pc:docMk/>
            <pc:sldMk cId="3765333075" sldId="265"/>
            <ac:spMk id="4" creationId="{B51D634D-ADBF-47B8-840D-FECB798DA868}"/>
          </ac:spMkLst>
        </pc:spChg>
        <pc:spChg chg="add del">
          <ac:chgData name="Sandra Meola" userId="26f70714-6fc8-477e-b20e-c224137a71ed" providerId="ADAL" clId="{BFB4AAD9-6904-4951-8BA7-8DEB6D6EEF22}" dt="2018-08-06T18:59:22.920" v="2327"/>
          <ac:spMkLst>
            <pc:docMk/>
            <pc:sldMk cId="3765333075" sldId="265"/>
            <ac:spMk id="5" creationId="{221EDE5A-9649-4AA1-9476-F2FDCA505953}"/>
          </ac:spMkLst>
        </pc:spChg>
        <pc:spChg chg="mod">
          <ac:chgData name="Sandra Meola" userId="26f70714-6fc8-477e-b20e-c224137a71ed" providerId="ADAL" clId="{BFB4AAD9-6904-4951-8BA7-8DEB6D6EEF22}" dt="2018-08-08T14:05:58.705" v="2946" actId="1076"/>
          <ac:spMkLst>
            <pc:docMk/>
            <pc:sldMk cId="3765333075" sldId="265"/>
            <ac:spMk id="6" creationId="{043C6945-EEF5-439C-8BFA-CDFCAA3B9F8F}"/>
          </ac:spMkLst>
        </pc:spChg>
        <pc:picChg chg="add mod">
          <ac:chgData name="Sandra Meola" userId="26f70714-6fc8-477e-b20e-c224137a71ed" providerId="ADAL" clId="{BFB4AAD9-6904-4951-8BA7-8DEB6D6EEF22}" dt="2018-08-08T14:06:06.431" v="2949" actId="1076"/>
          <ac:picMkLst>
            <pc:docMk/>
            <pc:sldMk cId="3765333075" sldId="265"/>
            <ac:picMk id="7" creationId="{6982EB6C-67F5-496A-98FB-B15A172542CE}"/>
          </ac:picMkLst>
        </pc:picChg>
      </pc:sldChg>
      <pc:sldChg chg="addSp delSp modSp">
        <pc:chgData name="Sandra Meola" userId="26f70714-6fc8-477e-b20e-c224137a71ed" providerId="ADAL" clId="{BFB4AAD9-6904-4951-8BA7-8DEB6D6EEF22}" dt="2018-08-08T14:06:22.176" v="2954" actId="1076"/>
        <pc:sldMkLst>
          <pc:docMk/>
          <pc:sldMk cId="2993869419" sldId="266"/>
        </pc:sldMkLst>
        <pc:spChg chg="mod">
          <ac:chgData name="Sandra Meola" userId="26f70714-6fc8-477e-b20e-c224137a71ed" providerId="ADAL" clId="{BFB4AAD9-6904-4951-8BA7-8DEB6D6EEF22}" dt="2018-08-08T14:02:12.113" v="2932" actId="14100"/>
          <ac:spMkLst>
            <pc:docMk/>
            <pc:sldMk cId="2993869419" sldId="266"/>
            <ac:spMk id="2" creationId="{D10FDDEA-F3F0-48D4-AE3B-F641ADFF184F}"/>
          </ac:spMkLst>
        </pc:spChg>
        <pc:spChg chg="mod">
          <ac:chgData name="Sandra Meola" userId="26f70714-6fc8-477e-b20e-c224137a71ed" providerId="ADAL" clId="{BFB4AAD9-6904-4951-8BA7-8DEB6D6EEF22}" dt="2018-08-08T14:02:03.255" v="2930" actId="20577"/>
          <ac:spMkLst>
            <pc:docMk/>
            <pc:sldMk cId="2993869419" sldId="266"/>
            <ac:spMk id="4" creationId="{4BED7F3F-8F02-47AD-8D79-CFAB2FC538D3}"/>
          </ac:spMkLst>
        </pc:spChg>
        <pc:picChg chg="add del mod">
          <ac:chgData name="Sandra Meola" userId="26f70714-6fc8-477e-b20e-c224137a71ed" providerId="ADAL" clId="{BFB4AAD9-6904-4951-8BA7-8DEB6D6EEF22}" dt="2018-08-08T14:06:13.930" v="2951" actId="478"/>
          <ac:picMkLst>
            <pc:docMk/>
            <pc:sldMk cId="2993869419" sldId="266"/>
            <ac:picMk id="6" creationId="{5DA39A56-53F3-4A55-AB51-82985739BCE1}"/>
          </ac:picMkLst>
        </pc:picChg>
        <pc:picChg chg="add mod">
          <ac:chgData name="Sandra Meola" userId="26f70714-6fc8-477e-b20e-c224137a71ed" providerId="ADAL" clId="{BFB4AAD9-6904-4951-8BA7-8DEB6D6EEF22}" dt="2018-08-08T14:06:22.176" v="2954" actId="1076"/>
          <ac:picMkLst>
            <pc:docMk/>
            <pc:sldMk cId="2993869419" sldId="266"/>
            <ac:picMk id="7" creationId="{32A79AE8-5246-456F-A9F4-A1EEAB5885C2}"/>
          </ac:picMkLst>
        </pc:picChg>
      </pc:sldChg>
      <pc:sldChg chg="addSp delSp modSp del mod ord setBg">
        <pc:chgData name="Sandra Meola" userId="26f70714-6fc8-477e-b20e-c224137a71ed" providerId="ADAL" clId="{BFB4AAD9-6904-4951-8BA7-8DEB6D6EEF22}" dt="2018-08-08T14:17:27.674" v="3300" actId="2696"/>
        <pc:sldMkLst>
          <pc:docMk/>
          <pc:sldMk cId="1121024664" sldId="268"/>
        </pc:sldMkLst>
        <pc:spChg chg="mod">
          <ac:chgData name="Sandra Meola" userId="26f70714-6fc8-477e-b20e-c224137a71ed" providerId="ADAL" clId="{BFB4AAD9-6904-4951-8BA7-8DEB6D6EEF22}" dt="2018-08-04T01:37:54.537" v="2297" actId="2711"/>
          <ac:spMkLst>
            <pc:docMk/>
            <pc:sldMk cId="1121024664" sldId="268"/>
            <ac:spMk id="2" creationId="{D10FDDEA-F3F0-48D4-AE3B-F641ADFF184F}"/>
          </ac:spMkLst>
        </pc:spChg>
        <pc:spChg chg="mod ord">
          <ac:chgData name="Sandra Meola" userId="26f70714-6fc8-477e-b20e-c224137a71ed" providerId="ADAL" clId="{BFB4AAD9-6904-4951-8BA7-8DEB6D6EEF22}" dt="2018-08-03T21:43:33.107" v="517" actId="26606"/>
          <ac:spMkLst>
            <pc:docMk/>
            <pc:sldMk cId="1121024664" sldId="268"/>
            <ac:spMk id="3" creationId="{0D89C0C8-EDA6-4259-AF19-E4FF5342ED70}"/>
          </ac:spMkLst>
        </pc:spChg>
        <pc:spChg chg="add del">
          <ac:chgData name="Sandra Meola" userId="26f70714-6fc8-477e-b20e-c224137a71ed" providerId="ADAL" clId="{BFB4AAD9-6904-4951-8BA7-8DEB6D6EEF22}" dt="2018-08-03T21:43:33.107" v="517" actId="26606"/>
          <ac:spMkLst>
            <pc:docMk/>
            <pc:sldMk cId="1121024664" sldId="268"/>
            <ac:spMk id="10" creationId="{D6CF29CD-38B8-4924-BA11-6D60517487EF}"/>
          </ac:spMkLst>
        </pc:spChg>
        <pc:picChg chg="del">
          <ac:chgData name="Sandra Meola" userId="26f70714-6fc8-477e-b20e-c224137a71ed" providerId="ADAL" clId="{BFB4AAD9-6904-4951-8BA7-8DEB6D6EEF22}" dt="2018-08-03T21:41:28.806" v="507" actId="478"/>
          <ac:picMkLst>
            <pc:docMk/>
            <pc:sldMk cId="1121024664" sldId="268"/>
            <ac:picMk id="5" creationId="{FFD2E6A8-9EF2-495A-A2FA-F1EFB8492A94}"/>
          </ac:picMkLst>
        </pc:picChg>
        <pc:picChg chg="add mod ord modCrop">
          <ac:chgData name="Sandra Meola" userId="26f70714-6fc8-477e-b20e-c224137a71ed" providerId="ADAL" clId="{BFB4AAD9-6904-4951-8BA7-8DEB6D6EEF22}" dt="2018-08-03T21:44:07.235" v="531" actId="1037"/>
          <ac:picMkLst>
            <pc:docMk/>
            <pc:sldMk cId="1121024664" sldId="268"/>
            <ac:picMk id="6" creationId="{B607D0BE-BBA9-4AFA-9201-4C8A7190BC75}"/>
          </ac:picMkLst>
        </pc:picChg>
        <pc:picChg chg="del mod">
          <ac:chgData name="Sandra Meola" userId="26f70714-6fc8-477e-b20e-c224137a71ed" providerId="ADAL" clId="{BFB4AAD9-6904-4951-8BA7-8DEB6D6EEF22}" dt="2018-08-03T21:41:30.377" v="509" actId="478"/>
          <ac:picMkLst>
            <pc:docMk/>
            <pc:sldMk cId="1121024664" sldId="268"/>
            <ac:picMk id="7" creationId="{3EDE3D3F-5898-4666-9A02-1F727A3131EA}"/>
          </ac:picMkLst>
        </pc:picChg>
        <pc:picChg chg="mod ord">
          <ac:chgData name="Sandra Meola" userId="26f70714-6fc8-477e-b20e-c224137a71ed" providerId="ADAL" clId="{BFB4AAD9-6904-4951-8BA7-8DEB6D6EEF22}" dt="2018-08-03T21:44:03.475" v="525" actId="1076"/>
          <ac:picMkLst>
            <pc:docMk/>
            <pc:sldMk cId="1121024664" sldId="268"/>
            <ac:picMk id="8" creationId="{A964BAA5-A862-41A4-AF72-C631EB55D4EA}"/>
          </ac:picMkLst>
        </pc:picChg>
        <pc:picChg chg="add del">
          <ac:chgData name="Sandra Meola" userId="26f70714-6fc8-477e-b20e-c224137a71ed" providerId="ADAL" clId="{BFB4AAD9-6904-4951-8BA7-8DEB6D6EEF22}" dt="2018-08-03T21:43:19.095" v="513" actId="26606"/>
          <ac:picMkLst>
            <pc:docMk/>
            <pc:sldMk cId="1121024664" sldId="268"/>
            <ac:picMk id="13" creationId="{D2D2C3D0-D5DB-4464-BB3E-2DF035FDB805}"/>
          </ac:picMkLst>
        </pc:picChg>
        <pc:cxnChg chg="add del">
          <ac:chgData name="Sandra Meola" userId="26f70714-6fc8-477e-b20e-c224137a71ed" providerId="ADAL" clId="{BFB4AAD9-6904-4951-8BA7-8DEB6D6EEF22}" dt="2018-08-03T21:43:33.107" v="517" actId="26606"/>
          <ac:cxnSpMkLst>
            <pc:docMk/>
            <pc:sldMk cId="1121024664" sldId="268"/>
            <ac:cxnSpMk id="15" creationId="{3D83F26F-C55B-4A92-9AFF-4894D14E27C5}"/>
          </ac:cxnSpMkLst>
        </pc:cxnChg>
      </pc:sldChg>
      <pc:sldChg chg="addSp delSp modSp add mod setBg">
        <pc:chgData name="Sandra Meola" userId="26f70714-6fc8-477e-b20e-c224137a71ed" providerId="ADAL" clId="{BFB4AAD9-6904-4951-8BA7-8DEB6D6EEF22}" dt="2018-08-04T01:38:39.172" v="2302" actId="2711"/>
        <pc:sldMkLst>
          <pc:docMk/>
          <pc:sldMk cId="2207520757" sldId="270"/>
        </pc:sldMkLst>
        <pc:spChg chg="mod">
          <ac:chgData name="Sandra Meola" userId="26f70714-6fc8-477e-b20e-c224137a71ed" providerId="ADAL" clId="{BFB4AAD9-6904-4951-8BA7-8DEB6D6EEF22}" dt="2018-08-04T01:38:39.172" v="2302" actId="2711"/>
          <ac:spMkLst>
            <pc:docMk/>
            <pc:sldMk cId="2207520757" sldId="270"/>
            <ac:spMk id="2" creationId="{D10FDDEA-F3F0-48D4-AE3B-F641ADFF184F}"/>
          </ac:spMkLst>
        </pc:spChg>
        <pc:spChg chg="mod ord">
          <ac:chgData name="Sandra Meola" userId="26f70714-6fc8-477e-b20e-c224137a71ed" providerId="ADAL" clId="{BFB4AAD9-6904-4951-8BA7-8DEB6D6EEF22}" dt="2018-08-03T22:01:03.598" v="583" actId="26606"/>
          <ac:spMkLst>
            <pc:docMk/>
            <pc:sldMk cId="2207520757" sldId="270"/>
            <ac:spMk id="3" creationId="{0D89C0C8-EDA6-4259-AF19-E4FF5342ED70}"/>
          </ac:spMkLst>
        </pc:spChg>
        <pc:spChg chg="del">
          <ac:chgData name="Sandra Meola" userId="26f70714-6fc8-477e-b20e-c224137a71ed" providerId="ADAL" clId="{BFB4AAD9-6904-4951-8BA7-8DEB6D6EEF22}" dt="2018-08-03T21:59:29.408" v="561" actId="478"/>
          <ac:spMkLst>
            <pc:docMk/>
            <pc:sldMk cId="2207520757" sldId="270"/>
            <ac:spMk id="4" creationId="{4BED7F3F-8F02-47AD-8D79-CFAB2FC538D3}"/>
          </ac:spMkLst>
        </pc:spChg>
        <pc:picChg chg="add mod ord">
          <ac:chgData name="Sandra Meola" userId="26f70714-6fc8-477e-b20e-c224137a71ed" providerId="ADAL" clId="{BFB4AAD9-6904-4951-8BA7-8DEB6D6EEF22}" dt="2018-08-03T22:01:35.776" v="594" actId="1076"/>
          <ac:picMkLst>
            <pc:docMk/>
            <pc:sldMk cId="2207520757" sldId="270"/>
            <ac:picMk id="6" creationId="{D6388C73-07FC-4930-B5B1-A5474F6F7A41}"/>
          </ac:picMkLst>
        </pc:picChg>
        <pc:picChg chg="add mod">
          <ac:chgData name="Sandra Meola" userId="26f70714-6fc8-477e-b20e-c224137a71ed" providerId="ADAL" clId="{BFB4AAD9-6904-4951-8BA7-8DEB6D6EEF22}" dt="2018-08-03T22:01:34.093" v="593" actId="1076"/>
          <ac:picMkLst>
            <pc:docMk/>
            <pc:sldMk cId="2207520757" sldId="270"/>
            <ac:picMk id="8" creationId="{236CEDB6-7A71-4EED-B952-798209D8F96B}"/>
          </ac:picMkLst>
        </pc:picChg>
        <pc:picChg chg="add mod">
          <ac:chgData name="Sandra Meola" userId="26f70714-6fc8-477e-b20e-c224137a71ed" providerId="ADAL" clId="{BFB4AAD9-6904-4951-8BA7-8DEB6D6EEF22}" dt="2018-08-03T22:01:38.656" v="595" actId="1076"/>
          <ac:picMkLst>
            <pc:docMk/>
            <pc:sldMk cId="2207520757" sldId="270"/>
            <ac:picMk id="10" creationId="{B2CDBD57-7C3F-47B6-AF6E-6DE36C57DABA}"/>
          </ac:picMkLst>
        </pc:picChg>
        <pc:cxnChg chg="add del">
          <ac:chgData name="Sandra Meola" userId="26f70714-6fc8-477e-b20e-c224137a71ed" providerId="ADAL" clId="{BFB4AAD9-6904-4951-8BA7-8DEB6D6EEF22}" dt="2018-08-03T22:01:03.598" v="583" actId="26606"/>
          <ac:cxnSpMkLst>
            <pc:docMk/>
            <pc:sldMk cId="2207520757" sldId="270"/>
            <ac:cxnSpMk id="15" creationId="{C800968E-0A99-46C4-A9B2-6A63AC66F4B0}"/>
          </ac:cxnSpMkLst>
        </pc:cxnChg>
        <pc:cxnChg chg="add del">
          <ac:chgData name="Sandra Meola" userId="26f70714-6fc8-477e-b20e-c224137a71ed" providerId="ADAL" clId="{BFB4AAD9-6904-4951-8BA7-8DEB6D6EEF22}" dt="2018-08-03T22:01:03.598" v="583" actId="26606"/>
          <ac:cxnSpMkLst>
            <pc:docMk/>
            <pc:sldMk cId="2207520757" sldId="270"/>
            <ac:cxnSpMk id="17" creationId="{0627B73E-D784-4780-AA33-DCDFE7DA16ED}"/>
          </ac:cxnSpMkLst>
        </pc:cxnChg>
        <pc:cxnChg chg="add del">
          <ac:chgData name="Sandra Meola" userId="26f70714-6fc8-477e-b20e-c224137a71ed" providerId="ADAL" clId="{BFB4AAD9-6904-4951-8BA7-8DEB6D6EEF22}" dt="2018-08-03T22:01:03.598" v="583" actId="26606"/>
          <ac:cxnSpMkLst>
            <pc:docMk/>
            <pc:sldMk cId="2207520757" sldId="270"/>
            <ac:cxnSpMk id="19" creationId="{EBAD6A72-88E8-42F7-88B9-CAF744536BE4}"/>
          </ac:cxnSpMkLst>
        </pc:cxnChg>
      </pc:sldChg>
      <pc:sldChg chg="addSp modSp add">
        <pc:chgData name="Sandra Meola" userId="26f70714-6fc8-477e-b20e-c224137a71ed" providerId="ADAL" clId="{BFB4AAD9-6904-4951-8BA7-8DEB6D6EEF22}" dt="2018-08-06T19:05:29.426" v="2388" actId="14100"/>
        <pc:sldMkLst>
          <pc:docMk/>
          <pc:sldMk cId="2691350846" sldId="271"/>
        </pc:sldMkLst>
        <pc:spChg chg="mod">
          <ac:chgData name="Sandra Meola" userId="26f70714-6fc8-477e-b20e-c224137a71ed" providerId="ADAL" clId="{BFB4AAD9-6904-4951-8BA7-8DEB6D6EEF22}" dt="2018-08-04T01:38:32.806" v="2301" actId="2711"/>
          <ac:spMkLst>
            <pc:docMk/>
            <pc:sldMk cId="2691350846" sldId="271"/>
            <ac:spMk id="2" creationId="{D10FDDEA-F3F0-48D4-AE3B-F641ADFF184F}"/>
          </ac:spMkLst>
        </pc:spChg>
        <pc:spChg chg="mod">
          <ac:chgData name="Sandra Meola" userId="26f70714-6fc8-477e-b20e-c224137a71ed" providerId="ADAL" clId="{BFB4AAD9-6904-4951-8BA7-8DEB6D6EEF22}" dt="2018-08-06T19:05:22.514" v="2386" actId="1076"/>
          <ac:spMkLst>
            <pc:docMk/>
            <pc:sldMk cId="2691350846" sldId="271"/>
            <ac:spMk id="6" creationId="{043C6945-EEF5-439C-8BFA-CDFCAA3B9F8F}"/>
          </ac:spMkLst>
        </pc:spChg>
        <pc:picChg chg="add mod modCrop">
          <ac:chgData name="Sandra Meola" userId="26f70714-6fc8-477e-b20e-c224137a71ed" providerId="ADAL" clId="{BFB4AAD9-6904-4951-8BA7-8DEB6D6EEF22}" dt="2018-08-06T19:05:29.426" v="2388" actId="14100"/>
          <ac:picMkLst>
            <pc:docMk/>
            <pc:sldMk cId="2691350846" sldId="271"/>
            <ac:picMk id="5" creationId="{69DF9EA4-81F6-4DBB-9242-C3F03C79A6F2}"/>
          </ac:picMkLst>
        </pc:picChg>
      </pc:sldChg>
      <pc:sldChg chg="addSp modSp add">
        <pc:chgData name="Sandra Meola" userId="26f70714-6fc8-477e-b20e-c224137a71ed" providerId="ADAL" clId="{BFB4AAD9-6904-4951-8BA7-8DEB6D6EEF22}" dt="2018-08-08T14:17:49.447" v="3311" actId="20577"/>
        <pc:sldMkLst>
          <pc:docMk/>
          <pc:sldMk cId="4139211058" sldId="272"/>
        </pc:sldMkLst>
        <pc:spChg chg="mod">
          <ac:chgData name="Sandra Meola" userId="26f70714-6fc8-477e-b20e-c224137a71ed" providerId="ADAL" clId="{BFB4AAD9-6904-4951-8BA7-8DEB6D6EEF22}" dt="2018-08-08T14:17:49.447" v="3311" actId="20577"/>
          <ac:spMkLst>
            <pc:docMk/>
            <pc:sldMk cId="4139211058" sldId="272"/>
            <ac:spMk id="2" creationId="{D10FDDEA-F3F0-48D4-AE3B-F641ADFF184F}"/>
          </ac:spMkLst>
        </pc:spChg>
        <pc:spChg chg="add mod">
          <ac:chgData name="Sandra Meola" userId="26f70714-6fc8-477e-b20e-c224137a71ed" providerId="ADAL" clId="{BFB4AAD9-6904-4951-8BA7-8DEB6D6EEF22}" dt="2018-08-08T14:08:52.763" v="3085" actId="1076"/>
          <ac:spMkLst>
            <pc:docMk/>
            <pc:sldMk cId="4139211058" sldId="272"/>
            <ac:spMk id="4" creationId="{0CB6A687-351E-4291-8131-AFFEE908FD3E}"/>
          </ac:spMkLst>
        </pc:spChg>
        <pc:spChg chg="mod">
          <ac:chgData name="Sandra Meola" userId="26f70714-6fc8-477e-b20e-c224137a71ed" providerId="ADAL" clId="{BFB4AAD9-6904-4951-8BA7-8DEB6D6EEF22}" dt="2018-08-08T14:09:28.047" v="3098" actId="20577"/>
          <ac:spMkLst>
            <pc:docMk/>
            <pc:sldMk cId="4139211058" sldId="272"/>
            <ac:spMk id="6" creationId="{043C6945-EEF5-439C-8BFA-CDFCAA3B9F8F}"/>
          </ac:spMkLst>
        </pc:spChg>
        <pc:picChg chg="add mod">
          <ac:chgData name="Sandra Meola" userId="26f70714-6fc8-477e-b20e-c224137a71ed" providerId="ADAL" clId="{BFB4AAD9-6904-4951-8BA7-8DEB6D6EEF22}" dt="2018-08-08T14:08:29.175" v="3073" actId="1076"/>
          <ac:picMkLst>
            <pc:docMk/>
            <pc:sldMk cId="4139211058" sldId="272"/>
            <ac:picMk id="5" creationId="{7C38AC4D-EE51-4DCC-A977-285EB5B835EE}"/>
          </ac:picMkLst>
        </pc:picChg>
      </pc:sldChg>
      <pc:sldChg chg="addSp delSp modSp add del ord">
        <pc:chgData name="Sandra Meola" userId="26f70714-6fc8-477e-b20e-c224137a71ed" providerId="ADAL" clId="{BFB4AAD9-6904-4951-8BA7-8DEB6D6EEF22}" dt="2018-08-08T14:05:15.743" v="2933" actId="2696"/>
        <pc:sldMkLst>
          <pc:docMk/>
          <pc:sldMk cId="3130446412" sldId="273"/>
        </pc:sldMkLst>
        <pc:spChg chg="del mod">
          <ac:chgData name="Sandra Meola" userId="26f70714-6fc8-477e-b20e-c224137a71ed" providerId="ADAL" clId="{BFB4AAD9-6904-4951-8BA7-8DEB6D6EEF22}" dt="2018-08-04T01:27:52.884" v="2219" actId="478"/>
          <ac:spMkLst>
            <pc:docMk/>
            <pc:sldMk cId="3130446412" sldId="273"/>
            <ac:spMk id="2" creationId="{D10FDDEA-F3F0-48D4-AE3B-F641ADFF184F}"/>
          </ac:spMkLst>
        </pc:spChg>
        <pc:spChg chg="del mod">
          <ac:chgData name="Sandra Meola" userId="26f70714-6fc8-477e-b20e-c224137a71ed" providerId="ADAL" clId="{BFB4AAD9-6904-4951-8BA7-8DEB6D6EEF22}" dt="2018-08-04T01:23:30.705" v="2013" actId="478"/>
          <ac:spMkLst>
            <pc:docMk/>
            <pc:sldMk cId="3130446412" sldId="273"/>
            <ac:spMk id="4" creationId="{4BED7F3F-8F02-47AD-8D79-CFAB2FC538D3}"/>
          </ac:spMkLst>
        </pc:spChg>
        <pc:spChg chg="add del mod">
          <ac:chgData name="Sandra Meola" userId="26f70714-6fc8-477e-b20e-c224137a71ed" providerId="ADAL" clId="{BFB4AAD9-6904-4951-8BA7-8DEB6D6EEF22}" dt="2018-08-04T01:27:55.213" v="2220" actId="478"/>
          <ac:spMkLst>
            <pc:docMk/>
            <pc:sldMk cId="3130446412" sldId="273"/>
            <ac:spMk id="10" creationId="{59E21116-CDE2-4D0E-B6F0-05FCE4E8C1F5}"/>
          </ac:spMkLst>
        </pc:spChg>
        <pc:picChg chg="add del mod">
          <ac:chgData name="Sandra Meola" userId="26f70714-6fc8-477e-b20e-c224137a71ed" providerId="ADAL" clId="{BFB4AAD9-6904-4951-8BA7-8DEB6D6EEF22}" dt="2018-08-04T01:23:34.949" v="2015" actId="478"/>
          <ac:picMkLst>
            <pc:docMk/>
            <pc:sldMk cId="3130446412" sldId="273"/>
            <ac:picMk id="6" creationId="{11C2BAAE-2F4D-4599-B7D2-CCE84A4AAA80}"/>
          </ac:picMkLst>
        </pc:picChg>
        <pc:picChg chg="add mod">
          <ac:chgData name="Sandra Meola" userId="26f70714-6fc8-477e-b20e-c224137a71ed" providerId="ADAL" clId="{BFB4AAD9-6904-4951-8BA7-8DEB6D6EEF22}" dt="2018-08-04T01:37:15.704" v="2294" actId="1076"/>
          <ac:picMkLst>
            <pc:docMk/>
            <pc:sldMk cId="3130446412" sldId="273"/>
            <ac:picMk id="8" creationId="{194B1BC7-7223-4C7F-A1DC-F5E9177C2BB5}"/>
          </ac:picMkLst>
        </pc:picChg>
      </pc:sldChg>
      <pc:sldChg chg="addSp delSp modSp add ord">
        <pc:chgData name="Sandra Meola" userId="26f70714-6fc8-477e-b20e-c224137a71ed" providerId="ADAL" clId="{BFB4AAD9-6904-4951-8BA7-8DEB6D6EEF22}" dt="2018-08-08T14:44:18.735" v="4124" actId="1076"/>
        <pc:sldMkLst>
          <pc:docMk/>
          <pc:sldMk cId="540782157" sldId="295"/>
        </pc:sldMkLst>
        <pc:spChg chg="add mod">
          <ac:chgData name="Sandra Meola" userId="26f70714-6fc8-477e-b20e-c224137a71ed" providerId="ADAL" clId="{BFB4AAD9-6904-4951-8BA7-8DEB6D6EEF22}" dt="2018-08-08T14:44:18.735" v="4124" actId="1076"/>
          <ac:spMkLst>
            <pc:docMk/>
            <pc:sldMk cId="540782157" sldId="295"/>
            <ac:spMk id="2" creationId="{D0B86ACE-4713-4AD4-B812-41DBC9C5BCD2}"/>
          </ac:spMkLst>
        </pc:spChg>
        <pc:spChg chg="del mod">
          <ac:chgData name="Sandra Meola" userId="26f70714-6fc8-477e-b20e-c224137a71ed" providerId="ADAL" clId="{BFB4AAD9-6904-4951-8BA7-8DEB6D6EEF22}" dt="2018-08-06T19:04:15.690" v="2370" actId="478"/>
          <ac:spMkLst>
            <pc:docMk/>
            <pc:sldMk cId="540782157" sldId="295"/>
            <ac:spMk id="6" creationId="{00000000-0000-0000-0000-000000000000}"/>
          </ac:spMkLst>
        </pc:spChg>
        <pc:spChg chg="del mod">
          <ac:chgData name="Sandra Meola" userId="26f70714-6fc8-477e-b20e-c224137a71ed" providerId="ADAL" clId="{BFB4AAD9-6904-4951-8BA7-8DEB6D6EEF22}" dt="2018-08-06T19:04:14.080" v="2368" actId="478"/>
          <ac:spMkLst>
            <pc:docMk/>
            <pc:sldMk cId="540782157" sldId="295"/>
            <ac:spMk id="7" creationId="{00000000-0000-0000-0000-000000000000}"/>
          </ac:spMkLst>
        </pc:spChg>
        <pc:spChg chg="mod">
          <ac:chgData name="Sandra Meola" userId="26f70714-6fc8-477e-b20e-c224137a71ed" providerId="ADAL" clId="{BFB4AAD9-6904-4951-8BA7-8DEB6D6EEF22}" dt="2018-08-06T19:23:52.747" v="2493" actId="2711"/>
          <ac:spMkLst>
            <pc:docMk/>
            <pc:sldMk cId="540782157" sldId="295"/>
            <ac:spMk id="8" creationId="{00000000-0000-0000-0000-000000000000}"/>
          </ac:spMkLst>
        </pc:spChg>
        <pc:picChg chg="del mod">
          <ac:chgData name="Sandra Meola" userId="26f70714-6fc8-477e-b20e-c224137a71ed" providerId="ADAL" clId="{BFB4AAD9-6904-4951-8BA7-8DEB6D6EEF22}" dt="2018-08-08T14:43:15.516" v="4105" actId="478"/>
          <ac:picMkLst>
            <pc:docMk/>
            <pc:sldMk cId="540782157" sldId="295"/>
            <ac:picMk id="1026" creationId="{00000000-0000-0000-0000-000000000000}"/>
          </ac:picMkLst>
        </pc:picChg>
      </pc:sldChg>
      <pc:sldChg chg="delSp modSp add ord">
        <pc:chgData name="Sandra Meola" userId="26f70714-6fc8-477e-b20e-c224137a71ed" providerId="ADAL" clId="{BFB4AAD9-6904-4951-8BA7-8DEB6D6EEF22}" dt="2018-08-08T14:30:23.513" v="3838" actId="20577"/>
        <pc:sldMkLst>
          <pc:docMk/>
          <pc:sldMk cId="889280653" sldId="296"/>
        </pc:sldMkLst>
        <pc:spChg chg="mod">
          <ac:chgData name="Sandra Meola" userId="26f70714-6fc8-477e-b20e-c224137a71ed" providerId="ADAL" clId="{BFB4AAD9-6904-4951-8BA7-8DEB6D6EEF22}" dt="2018-08-08T14:30:23.513" v="3838" actId="20577"/>
          <ac:spMkLst>
            <pc:docMk/>
            <pc:sldMk cId="889280653" sldId="296"/>
            <ac:spMk id="2" creationId="{00000000-0000-0000-0000-000000000000}"/>
          </ac:spMkLst>
        </pc:spChg>
        <pc:spChg chg="del">
          <ac:chgData name="Sandra Meola" userId="26f70714-6fc8-477e-b20e-c224137a71ed" providerId="ADAL" clId="{BFB4AAD9-6904-4951-8BA7-8DEB6D6EEF22}" dt="2018-08-06T19:01:59.047" v="2333" actId="478"/>
          <ac:spMkLst>
            <pc:docMk/>
            <pc:sldMk cId="889280653" sldId="296"/>
            <ac:spMk id="7" creationId="{00000000-0000-0000-0000-000000000000}"/>
          </ac:spMkLst>
        </pc:spChg>
        <pc:spChg chg="del">
          <ac:chgData name="Sandra Meola" userId="26f70714-6fc8-477e-b20e-c224137a71ed" providerId="ADAL" clId="{BFB4AAD9-6904-4951-8BA7-8DEB6D6EEF22}" dt="2018-08-06T19:01:58.122" v="2332" actId="478"/>
          <ac:spMkLst>
            <pc:docMk/>
            <pc:sldMk cId="889280653" sldId="296"/>
            <ac:spMk id="8" creationId="{00000000-0000-0000-0000-000000000000}"/>
          </ac:spMkLst>
        </pc:spChg>
        <pc:spChg chg="mod">
          <ac:chgData name="Sandra Meola" userId="26f70714-6fc8-477e-b20e-c224137a71ed" providerId="ADAL" clId="{BFB4AAD9-6904-4951-8BA7-8DEB6D6EEF22}" dt="2018-08-06T19:24:10.630" v="2495" actId="2711"/>
          <ac:spMkLst>
            <pc:docMk/>
            <pc:sldMk cId="889280653" sldId="296"/>
            <ac:spMk id="9" creationId="{00000000-0000-0000-0000-000000000000}"/>
          </ac:spMkLst>
        </pc:spChg>
        <pc:picChg chg="mod">
          <ac:chgData name="Sandra Meola" userId="26f70714-6fc8-477e-b20e-c224137a71ed" providerId="ADAL" clId="{BFB4AAD9-6904-4951-8BA7-8DEB6D6EEF22}" dt="2018-08-06T19:02:25.633" v="2345" actId="14100"/>
          <ac:picMkLst>
            <pc:docMk/>
            <pc:sldMk cId="889280653" sldId="296"/>
            <ac:picMk id="3" creationId="{00000000-0000-0000-0000-000000000000}"/>
          </ac:picMkLst>
        </pc:picChg>
      </pc:sldChg>
      <pc:sldChg chg="addSp delSp modSp add ord">
        <pc:chgData name="Sandra Meola" userId="26f70714-6fc8-477e-b20e-c224137a71ed" providerId="ADAL" clId="{BFB4AAD9-6904-4951-8BA7-8DEB6D6EEF22}" dt="2018-08-08T14:41:56.651" v="3877" actId="1076"/>
        <pc:sldMkLst>
          <pc:docMk/>
          <pc:sldMk cId="470213199" sldId="299"/>
        </pc:sldMkLst>
        <pc:spChg chg="del">
          <ac:chgData name="Sandra Meola" userId="26f70714-6fc8-477e-b20e-c224137a71ed" providerId="ADAL" clId="{BFB4AAD9-6904-4951-8BA7-8DEB6D6EEF22}" dt="2018-08-06T19:06:35.347" v="2393" actId="478"/>
          <ac:spMkLst>
            <pc:docMk/>
            <pc:sldMk cId="470213199" sldId="299"/>
            <ac:spMk id="4" creationId="{00000000-0000-0000-0000-000000000000}"/>
          </ac:spMkLst>
        </pc:spChg>
        <pc:spChg chg="del">
          <ac:chgData name="Sandra Meola" userId="26f70714-6fc8-477e-b20e-c224137a71ed" providerId="ADAL" clId="{BFB4AAD9-6904-4951-8BA7-8DEB6D6EEF22}" dt="2018-08-06T19:06:34.755" v="2392" actId="478"/>
          <ac:spMkLst>
            <pc:docMk/>
            <pc:sldMk cId="470213199" sldId="299"/>
            <ac:spMk id="5" creationId="{00000000-0000-0000-0000-000000000000}"/>
          </ac:spMkLst>
        </pc:spChg>
        <pc:spChg chg="mod">
          <ac:chgData name="Sandra Meola" userId="26f70714-6fc8-477e-b20e-c224137a71ed" providerId="ADAL" clId="{BFB4AAD9-6904-4951-8BA7-8DEB6D6EEF22}" dt="2018-08-08T13:58:40.926" v="2749" actId="1037"/>
          <ac:spMkLst>
            <pc:docMk/>
            <pc:sldMk cId="470213199" sldId="299"/>
            <ac:spMk id="6" creationId="{00000000-0000-0000-0000-000000000000}"/>
          </ac:spMkLst>
        </pc:spChg>
        <pc:grpChg chg="mod">
          <ac:chgData name="Sandra Meola" userId="26f70714-6fc8-477e-b20e-c224137a71ed" providerId="ADAL" clId="{BFB4AAD9-6904-4951-8BA7-8DEB6D6EEF22}" dt="2018-08-08T14:41:56.651" v="3877" actId="1076"/>
          <ac:grpSpMkLst>
            <pc:docMk/>
            <pc:sldMk cId="470213199" sldId="299"/>
            <ac:grpSpMk id="10" creationId="{00000000-0000-0000-0000-000000000000}"/>
          </ac:grpSpMkLst>
        </pc:grpChg>
        <pc:picChg chg="del">
          <ac:chgData name="Sandra Meola" userId="26f70714-6fc8-477e-b20e-c224137a71ed" providerId="ADAL" clId="{BFB4AAD9-6904-4951-8BA7-8DEB6D6EEF22}" dt="2018-08-06T19:07:06.464" v="2402" actId="478"/>
          <ac:picMkLst>
            <pc:docMk/>
            <pc:sldMk cId="470213199" sldId="299"/>
            <ac:picMk id="2" creationId="{00000000-0000-0000-0000-000000000000}"/>
          </ac:picMkLst>
        </pc:picChg>
        <pc:picChg chg="add del mod">
          <ac:chgData name="Sandra Meola" userId="26f70714-6fc8-477e-b20e-c224137a71ed" providerId="ADAL" clId="{BFB4AAD9-6904-4951-8BA7-8DEB6D6EEF22}" dt="2018-08-08T14:39:04.785" v="3855" actId="478"/>
          <ac:picMkLst>
            <pc:docMk/>
            <pc:sldMk cId="470213199" sldId="299"/>
            <ac:picMk id="3" creationId="{9A0856D4-478F-4E4D-8F0B-AF120B1EB19F}"/>
          </ac:picMkLst>
        </pc:picChg>
        <pc:picChg chg="mod modCrop">
          <ac:chgData name="Sandra Meola" userId="26f70714-6fc8-477e-b20e-c224137a71ed" providerId="ADAL" clId="{BFB4AAD9-6904-4951-8BA7-8DEB6D6EEF22}" dt="2018-08-08T13:58:56.973" v="2751" actId="732"/>
          <ac:picMkLst>
            <pc:docMk/>
            <pc:sldMk cId="470213199" sldId="299"/>
            <ac:picMk id="7" creationId="{00000000-0000-0000-0000-000000000000}"/>
          </ac:picMkLst>
        </pc:picChg>
        <pc:picChg chg="add mod">
          <ac:chgData name="Sandra Meola" userId="26f70714-6fc8-477e-b20e-c224137a71ed" providerId="ADAL" clId="{BFB4AAD9-6904-4951-8BA7-8DEB6D6EEF22}" dt="2018-08-08T14:39:27.596" v="3861" actId="14100"/>
          <ac:picMkLst>
            <pc:docMk/>
            <pc:sldMk cId="470213199" sldId="299"/>
            <ac:picMk id="11" creationId="{2FBA5E22-633E-4CE1-8738-82FBCE62F6E9}"/>
          </ac:picMkLst>
        </pc:picChg>
        <pc:picChg chg="del mod">
          <ac:chgData name="Sandra Meola" userId="26f70714-6fc8-477e-b20e-c224137a71ed" providerId="ADAL" clId="{BFB4AAD9-6904-4951-8BA7-8DEB6D6EEF22}" dt="2018-08-06T19:07:05.246" v="2400" actId="478"/>
          <ac:picMkLst>
            <pc:docMk/>
            <pc:sldMk cId="470213199" sldId="299"/>
            <ac:picMk id="11" creationId="{00000000-0000-0000-0000-000000000000}"/>
          </ac:picMkLst>
        </pc:picChg>
        <pc:picChg chg="del">
          <ac:chgData name="Sandra Meola" userId="26f70714-6fc8-477e-b20e-c224137a71ed" providerId="ADAL" clId="{BFB4AAD9-6904-4951-8BA7-8DEB6D6EEF22}" dt="2018-08-06T19:07:06.016" v="2401" actId="478"/>
          <ac:picMkLst>
            <pc:docMk/>
            <pc:sldMk cId="470213199" sldId="299"/>
            <ac:picMk id="12" creationId="{00000000-0000-0000-0000-000000000000}"/>
          </ac:picMkLst>
        </pc:picChg>
        <pc:picChg chg="del mod">
          <ac:chgData name="Sandra Meola" userId="26f70714-6fc8-477e-b20e-c224137a71ed" providerId="ADAL" clId="{BFB4AAD9-6904-4951-8BA7-8DEB6D6EEF22}" dt="2018-08-08T13:58:12.280" v="2723" actId="478"/>
          <ac:picMkLst>
            <pc:docMk/>
            <pc:sldMk cId="470213199" sldId="299"/>
            <ac:picMk id="13" creationId="{00000000-0000-0000-0000-000000000000}"/>
          </ac:picMkLst>
        </pc:picChg>
      </pc:sldChg>
      <pc:sldChg chg="addSp delSp modSp add ord">
        <pc:chgData name="Sandra Meola" userId="26f70714-6fc8-477e-b20e-c224137a71ed" providerId="ADAL" clId="{BFB4AAD9-6904-4951-8BA7-8DEB6D6EEF22}" dt="2018-08-08T13:57:51.721" v="2722" actId="1076"/>
        <pc:sldMkLst>
          <pc:docMk/>
          <pc:sldMk cId="1902902988" sldId="301"/>
        </pc:sldMkLst>
        <pc:spChg chg="del mod">
          <ac:chgData name="Sandra Meola" userId="26f70714-6fc8-477e-b20e-c224137a71ed" providerId="ADAL" clId="{BFB4AAD9-6904-4951-8BA7-8DEB6D6EEF22}" dt="2018-08-06T19:03:36.547" v="2359" actId="478"/>
          <ac:spMkLst>
            <pc:docMk/>
            <pc:sldMk cId="1902902988" sldId="301"/>
            <ac:spMk id="6" creationId="{00000000-0000-0000-0000-000000000000}"/>
          </ac:spMkLst>
        </pc:spChg>
        <pc:spChg chg="add del mod">
          <ac:chgData name="Sandra Meola" userId="26f70714-6fc8-477e-b20e-c224137a71ed" providerId="ADAL" clId="{BFB4AAD9-6904-4951-8BA7-8DEB6D6EEF22}" dt="2018-08-06T19:03:34.625" v="2357" actId="478"/>
          <ac:spMkLst>
            <pc:docMk/>
            <pc:sldMk cId="1902902988" sldId="301"/>
            <ac:spMk id="7" creationId="{00000000-0000-0000-0000-000000000000}"/>
          </ac:spMkLst>
        </pc:spChg>
        <pc:spChg chg="mod">
          <ac:chgData name="Sandra Meola" userId="26f70714-6fc8-477e-b20e-c224137a71ed" providerId="ADAL" clId="{BFB4AAD9-6904-4951-8BA7-8DEB6D6EEF22}" dt="2018-08-06T19:24:00.764" v="2494" actId="2711"/>
          <ac:spMkLst>
            <pc:docMk/>
            <pc:sldMk cId="1902902988" sldId="301"/>
            <ac:spMk id="8" creationId="{00000000-0000-0000-0000-000000000000}"/>
          </ac:spMkLst>
        </pc:spChg>
        <pc:picChg chg="mod">
          <ac:chgData name="Sandra Meola" userId="26f70714-6fc8-477e-b20e-c224137a71ed" providerId="ADAL" clId="{BFB4AAD9-6904-4951-8BA7-8DEB6D6EEF22}" dt="2018-08-08T13:57:51.721" v="2722" actId="1076"/>
          <ac:picMkLst>
            <pc:docMk/>
            <pc:sldMk cId="1902902988" sldId="301"/>
            <ac:picMk id="10" creationId="{00000000-0000-0000-0000-000000000000}"/>
          </ac:picMkLst>
        </pc:picChg>
      </pc:sldChg>
      <pc:sldChg chg="delSp modSp add ord">
        <pc:chgData name="Sandra Meola" userId="26f70714-6fc8-477e-b20e-c224137a71ed" providerId="ADAL" clId="{BFB4AAD9-6904-4951-8BA7-8DEB6D6EEF22}" dt="2018-08-08T13:59:46.051" v="2767" actId="1076"/>
        <pc:sldMkLst>
          <pc:docMk/>
          <pc:sldMk cId="2151783277" sldId="303"/>
        </pc:sldMkLst>
        <pc:spChg chg="del">
          <ac:chgData name="Sandra Meola" userId="26f70714-6fc8-477e-b20e-c224137a71ed" providerId="ADAL" clId="{BFB4AAD9-6904-4951-8BA7-8DEB6D6EEF22}" dt="2018-08-06T19:03:15.713" v="2351" actId="478"/>
          <ac:spMkLst>
            <pc:docMk/>
            <pc:sldMk cId="2151783277" sldId="303"/>
            <ac:spMk id="7" creationId="{00000000-0000-0000-0000-000000000000}"/>
          </ac:spMkLst>
        </pc:spChg>
        <pc:spChg chg="del mod">
          <ac:chgData name="Sandra Meola" userId="26f70714-6fc8-477e-b20e-c224137a71ed" providerId="ADAL" clId="{BFB4AAD9-6904-4951-8BA7-8DEB6D6EEF22}" dt="2018-08-06T19:03:13.175" v="2349" actId="478"/>
          <ac:spMkLst>
            <pc:docMk/>
            <pc:sldMk cId="2151783277" sldId="303"/>
            <ac:spMk id="8" creationId="{00000000-0000-0000-0000-000000000000}"/>
          </ac:spMkLst>
        </pc:spChg>
        <pc:spChg chg="mod">
          <ac:chgData name="Sandra Meola" userId="26f70714-6fc8-477e-b20e-c224137a71ed" providerId="ADAL" clId="{BFB4AAD9-6904-4951-8BA7-8DEB6D6EEF22}" dt="2018-08-06T19:24:18.613" v="2496" actId="2711"/>
          <ac:spMkLst>
            <pc:docMk/>
            <pc:sldMk cId="2151783277" sldId="303"/>
            <ac:spMk id="9" creationId="{00000000-0000-0000-0000-000000000000}"/>
          </ac:spMkLst>
        </pc:spChg>
        <pc:picChg chg="mod">
          <ac:chgData name="Sandra Meola" userId="26f70714-6fc8-477e-b20e-c224137a71ed" providerId="ADAL" clId="{BFB4AAD9-6904-4951-8BA7-8DEB6D6EEF22}" dt="2018-08-08T13:59:15.550" v="2754" actId="1076"/>
          <ac:picMkLst>
            <pc:docMk/>
            <pc:sldMk cId="2151783277" sldId="303"/>
            <ac:picMk id="2" creationId="{00000000-0000-0000-0000-000000000000}"/>
          </ac:picMkLst>
        </pc:picChg>
        <pc:picChg chg="mod">
          <ac:chgData name="Sandra Meola" userId="26f70714-6fc8-477e-b20e-c224137a71ed" providerId="ADAL" clId="{BFB4AAD9-6904-4951-8BA7-8DEB6D6EEF22}" dt="2018-08-08T13:59:13.100" v="2752" actId="1076"/>
          <ac:picMkLst>
            <pc:docMk/>
            <pc:sldMk cId="2151783277" sldId="303"/>
            <ac:picMk id="1026" creationId="{00000000-0000-0000-0000-000000000000}"/>
          </ac:picMkLst>
        </pc:picChg>
        <pc:picChg chg="mod">
          <ac:chgData name="Sandra Meola" userId="26f70714-6fc8-477e-b20e-c224137a71ed" providerId="ADAL" clId="{BFB4AAD9-6904-4951-8BA7-8DEB6D6EEF22}" dt="2018-08-08T13:59:43.660" v="2765" actId="1076"/>
          <ac:picMkLst>
            <pc:docMk/>
            <pc:sldMk cId="2151783277" sldId="303"/>
            <ac:picMk id="1029" creationId="{00000000-0000-0000-0000-000000000000}"/>
          </ac:picMkLst>
        </pc:picChg>
        <pc:picChg chg="mod">
          <ac:chgData name="Sandra Meola" userId="26f70714-6fc8-477e-b20e-c224137a71ed" providerId="ADAL" clId="{BFB4AAD9-6904-4951-8BA7-8DEB6D6EEF22}" dt="2018-08-08T13:59:44.801" v="2766" actId="1076"/>
          <ac:picMkLst>
            <pc:docMk/>
            <pc:sldMk cId="2151783277" sldId="303"/>
            <ac:picMk id="1031" creationId="{00000000-0000-0000-0000-000000000000}"/>
          </ac:picMkLst>
        </pc:picChg>
        <pc:picChg chg="mod">
          <ac:chgData name="Sandra Meola" userId="26f70714-6fc8-477e-b20e-c224137a71ed" providerId="ADAL" clId="{BFB4AAD9-6904-4951-8BA7-8DEB6D6EEF22}" dt="2018-08-08T13:59:35.196" v="2761"/>
          <ac:picMkLst>
            <pc:docMk/>
            <pc:sldMk cId="2151783277" sldId="303"/>
            <ac:picMk id="1033" creationId="{00000000-0000-0000-0000-000000000000}"/>
          </ac:picMkLst>
        </pc:picChg>
        <pc:picChg chg="mod">
          <ac:chgData name="Sandra Meola" userId="26f70714-6fc8-477e-b20e-c224137a71ed" providerId="ADAL" clId="{BFB4AAD9-6904-4951-8BA7-8DEB6D6EEF22}" dt="2018-08-08T13:59:14.502" v="2753" actId="1076"/>
          <ac:picMkLst>
            <pc:docMk/>
            <pc:sldMk cId="2151783277" sldId="303"/>
            <ac:picMk id="1037" creationId="{00000000-0000-0000-0000-000000000000}"/>
          </ac:picMkLst>
        </pc:picChg>
        <pc:picChg chg="mod">
          <ac:chgData name="Sandra Meola" userId="26f70714-6fc8-477e-b20e-c224137a71ed" providerId="ADAL" clId="{BFB4AAD9-6904-4951-8BA7-8DEB6D6EEF22}" dt="2018-08-08T13:59:46.051" v="2767" actId="1076"/>
          <ac:picMkLst>
            <pc:docMk/>
            <pc:sldMk cId="2151783277" sldId="303"/>
            <ac:picMk id="1039" creationId="{00000000-0000-0000-0000-000000000000}"/>
          </ac:picMkLst>
        </pc:picChg>
        <pc:picChg chg="mod">
          <ac:chgData name="Sandra Meola" userId="26f70714-6fc8-477e-b20e-c224137a71ed" providerId="ADAL" clId="{BFB4AAD9-6904-4951-8BA7-8DEB6D6EEF22}" dt="2018-08-08T13:59:31.078" v="2759" actId="1076"/>
          <ac:picMkLst>
            <pc:docMk/>
            <pc:sldMk cId="2151783277" sldId="303"/>
            <ac:picMk id="1041" creationId="{00000000-0000-0000-0000-000000000000}"/>
          </ac:picMkLst>
        </pc:picChg>
      </pc:sldChg>
      <pc:sldChg chg="addSp delSp modSp add setBg delDesignElem">
        <pc:chgData name="Sandra Meola" userId="26f70714-6fc8-477e-b20e-c224137a71ed" providerId="ADAL" clId="{BFB4AAD9-6904-4951-8BA7-8DEB6D6EEF22}" dt="2018-08-08T13:55:41.332" v="2697" actId="1076"/>
        <pc:sldMkLst>
          <pc:docMk/>
          <pc:sldMk cId="2086447492" sldId="304"/>
        </pc:sldMkLst>
        <pc:spChg chg="del">
          <ac:chgData name="Sandra Meola" userId="26f70714-6fc8-477e-b20e-c224137a71ed" providerId="ADAL" clId="{BFB4AAD9-6904-4951-8BA7-8DEB6D6EEF22}" dt="2018-08-08T13:16:07.798" v="2500" actId="478"/>
          <ac:spMkLst>
            <pc:docMk/>
            <pc:sldMk cId="2086447492" sldId="304"/>
            <ac:spMk id="2" creationId="{FB31FECC-66C0-4106-81F3-8BE53B4A6BC8}"/>
          </ac:spMkLst>
        </pc:spChg>
        <pc:spChg chg="add del mod">
          <ac:chgData name="Sandra Meola" userId="26f70714-6fc8-477e-b20e-c224137a71ed" providerId="ADAL" clId="{BFB4AAD9-6904-4951-8BA7-8DEB6D6EEF22}" dt="2018-08-08T13:53:36.797" v="2694" actId="478"/>
          <ac:spMkLst>
            <pc:docMk/>
            <pc:sldMk cId="2086447492" sldId="304"/>
            <ac:spMk id="4" creationId="{E4DE6848-AA44-477C-8AE0-A7767B87E236}"/>
          </ac:spMkLst>
        </pc:spChg>
        <pc:spChg chg="del">
          <ac:chgData name="Sandra Meola" userId="26f70714-6fc8-477e-b20e-c224137a71ed" providerId="ADAL" clId="{BFB4AAD9-6904-4951-8BA7-8DEB6D6EEF22}" dt="2018-08-08T13:16:04.264" v="2499"/>
          <ac:spMkLst>
            <pc:docMk/>
            <pc:sldMk cId="2086447492" sldId="304"/>
            <ac:spMk id="12" creationId="{765F4110-C0FC-4D61-ACD2-A7C950EAE908}"/>
          </ac:spMkLst>
        </pc:spChg>
        <pc:picChg chg="add mod">
          <ac:chgData name="Sandra Meola" userId="26f70714-6fc8-477e-b20e-c224137a71ed" providerId="ADAL" clId="{BFB4AAD9-6904-4951-8BA7-8DEB6D6EEF22}" dt="2018-08-08T13:55:41.332" v="2697" actId="1076"/>
          <ac:picMkLst>
            <pc:docMk/>
            <pc:sldMk cId="2086447492" sldId="304"/>
            <ac:picMk id="8" creationId="{9B3822A3-FA24-4A63-BB68-8E4659C3AD74}"/>
          </ac:picMkLst>
        </pc:picChg>
        <pc:cxnChg chg="del">
          <ac:chgData name="Sandra Meola" userId="26f70714-6fc8-477e-b20e-c224137a71ed" providerId="ADAL" clId="{BFB4AAD9-6904-4951-8BA7-8DEB6D6EEF22}" dt="2018-08-08T13:16:04.264" v="2499"/>
          <ac:cxnSpMkLst>
            <pc:docMk/>
            <pc:sldMk cId="2086447492" sldId="304"/>
            <ac:cxnSpMk id="14" creationId="{CC94CBDB-A76C-499E-95AB-C0A049E3154E}"/>
          </ac:cxnSpMkLst>
        </pc:cxnChg>
      </pc:sldChg>
      <pc:sldChg chg="addSp delSp modSp add ord">
        <pc:chgData name="Sandra Meola" userId="26f70714-6fc8-477e-b20e-c224137a71ed" providerId="ADAL" clId="{BFB4AAD9-6904-4951-8BA7-8DEB6D6EEF22}" dt="2018-08-08T13:53:27.002" v="2693" actId="14100"/>
        <pc:sldMkLst>
          <pc:docMk/>
          <pc:sldMk cId="3207261806" sldId="305"/>
        </pc:sldMkLst>
        <pc:spChg chg="mod">
          <ac:chgData name="Sandra Meola" userId="26f70714-6fc8-477e-b20e-c224137a71ed" providerId="ADAL" clId="{BFB4AAD9-6904-4951-8BA7-8DEB6D6EEF22}" dt="2018-08-08T13:24:28.713" v="2594" actId="1035"/>
          <ac:spMkLst>
            <pc:docMk/>
            <pc:sldMk cId="3207261806" sldId="305"/>
            <ac:spMk id="4" creationId="{E4DE6848-AA44-477C-8AE0-A7767B87E236}"/>
          </ac:spMkLst>
        </pc:spChg>
        <pc:picChg chg="add mod">
          <ac:chgData name="Sandra Meola" userId="26f70714-6fc8-477e-b20e-c224137a71ed" providerId="ADAL" clId="{BFB4AAD9-6904-4951-8BA7-8DEB6D6EEF22}" dt="2018-08-08T13:53:27.002" v="2693" actId="14100"/>
          <ac:picMkLst>
            <pc:docMk/>
            <pc:sldMk cId="3207261806" sldId="305"/>
            <ac:picMk id="3" creationId="{97EBEED1-D801-4041-BC7A-57001BC219D6}"/>
          </ac:picMkLst>
        </pc:picChg>
        <pc:picChg chg="add del mod">
          <ac:chgData name="Sandra Meola" userId="26f70714-6fc8-477e-b20e-c224137a71ed" providerId="ADAL" clId="{BFB4AAD9-6904-4951-8BA7-8DEB6D6EEF22}" dt="2018-08-08T13:27:58.947" v="2611" actId="478"/>
          <ac:picMkLst>
            <pc:docMk/>
            <pc:sldMk cId="3207261806" sldId="305"/>
            <ac:picMk id="5" creationId="{996367B2-A68D-4DA0-96EA-91B649C4C38D}"/>
          </ac:picMkLst>
        </pc:picChg>
        <pc:picChg chg="del">
          <ac:chgData name="Sandra Meola" userId="26f70714-6fc8-477e-b20e-c224137a71ed" providerId="ADAL" clId="{BFB4AAD9-6904-4951-8BA7-8DEB6D6EEF22}" dt="2018-08-08T13:23:42.164" v="2531" actId="478"/>
          <ac:picMkLst>
            <pc:docMk/>
            <pc:sldMk cId="3207261806" sldId="305"/>
            <ac:picMk id="6" creationId="{90492585-31C6-4D65-910E-0C4AADDC51BC}"/>
          </ac:picMkLst>
        </pc:picChg>
        <pc:picChg chg="del">
          <ac:chgData name="Sandra Meola" userId="26f70714-6fc8-477e-b20e-c224137a71ed" providerId="ADAL" clId="{BFB4AAD9-6904-4951-8BA7-8DEB6D6EEF22}" dt="2018-08-08T13:23:41.296" v="2530" actId="478"/>
          <ac:picMkLst>
            <pc:docMk/>
            <pc:sldMk cId="3207261806" sldId="305"/>
            <ac:picMk id="7" creationId="{0EB89980-3C40-48BF-B45E-07316E1B5779}"/>
          </ac:picMkLst>
        </pc:picChg>
        <pc:picChg chg="add del mod">
          <ac:chgData name="Sandra Meola" userId="26f70714-6fc8-477e-b20e-c224137a71ed" providerId="ADAL" clId="{BFB4AAD9-6904-4951-8BA7-8DEB6D6EEF22}" dt="2018-08-08T13:27:59.430" v="2612" actId="478"/>
          <ac:picMkLst>
            <pc:docMk/>
            <pc:sldMk cId="3207261806" sldId="305"/>
            <ac:picMk id="8" creationId="{04873A04-BAEE-4E82-82CE-9134596038B0}"/>
          </ac:picMkLst>
        </pc:picChg>
        <pc:picChg chg="add mod">
          <ac:chgData name="Sandra Meola" userId="26f70714-6fc8-477e-b20e-c224137a71ed" providerId="ADAL" clId="{BFB4AAD9-6904-4951-8BA7-8DEB6D6EEF22}" dt="2018-08-08T13:53:09.566" v="2687" actId="1076"/>
          <ac:picMkLst>
            <pc:docMk/>
            <pc:sldMk cId="3207261806" sldId="305"/>
            <ac:picMk id="9" creationId="{CFB995CB-DF99-4241-AE39-B2332C167691}"/>
          </ac:picMkLst>
        </pc:picChg>
        <pc:picChg chg="add del mod">
          <ac:chgData name="Sandra Meola" userId="26f70714-6fc8-477e-b20e-c224137a71ed" providerId="ADAL" clId="{BFB4AAD9-6904-4951-8BA7-8DEB6D6EEF22}" dt="2018-08-08T13:46:38.490" v="2622" actId="478"/>
          <ac:picMkLst>
            <pc:docMk/>
            <pc:sldMk cId="3207261806" sldId="305"/>
            <ac:picMk id="11" creationId="{E4D06B45-3A41-4363-90E2-C0B21A98A069}"/>
          </ac:picMkLst>
        </pc:picChg>
        <pc:picChg chg="add mod">
          <ac:chgData name="Sandra Meola" userId="26f70714-6fc8-477e-b20e-c224137a71ed" providerId="ADAL" clId="{BFB4AAD9-6904-4951-8BA7-8DEB6D6EEF22}" dt="2018-08-08T13:53:07.099" v="2686" actId="1076"/>
          <ac:picMkLst>
            <pc:docMk/>
            <pc:sldMk cId="3207261806" sldId="305"/>
            <ac:picMk id="13" creationId="{5ACF0F03-E490-4BFA-9E68-3C451087DC9D}"/>
          </ac:picMkLst>
        </pc:picChg>
        <pc:picChg chg="add del mod">
          <ac:chgData name="Sandra Meola" userId="26f70714-6fc8-477e-b20e-c224137a71ed" providerId="ADAL" clId="{BFB4AAD9-6904-4951-8BA7-8DEB6D6EEF22}" dt="2018-08-08T13:47:45.251" v="2637" actId="478"/>
          <ac:picMkLst>
            <pc:docMk/>
            <pc:sldMk cId="3207261806" sldId="305"/>
            <ac:picMk id="15" creationId="{C2B49BE8-9B86-4BA8-B3EB-74F327FBCE89}"/>
          </ac:picMkLst>
        </pc:picChg>
        <pc:picChg chg="add mod modCrop">
          <ac:chgData name="Sandra Meola" userId="26f70714-6fc8-477e-b20e-c224137a71ed" providerId="ADAL" clId="{BFB4AAD9-6904-4951-8BA7-8DEB6D6EEF22}" dt="2018-08-08T13:53:22.308" v="2692" actId="1076"/>
          <ac:picMkLst>
            <pc:docMk/>
            <pc:sldMk cId="3207261806" sldId="305"/>
            <ac:picMk id="17" creationId="{4003FEDB-6D49-4A96-9BA1-C85D4DA54BEC}"/>
          </ac:picMkLst>
        </pc:picChg>
      </pc:sldChg>
      <pc:sldChg chg="addSp delSp modSp add">
        <pc:chgData name="Sandra Meola" userId="26f70714-6fc8-477e-b20e-c224137a71ed" providerId="ADAL" clId="{BFB4AAD9-6904-4951-8BA7-8DEB6D6EEF22}" dt="2018-08-08T14:40:09.918" v="3874" actId="1076"/>
        <pc:sldMkLst>
          <pc:docMk/>
          <pc:sldMk cId="2748626386" sldId="306"/>
        </pc:sldMkLst>
        <pc:spChg chg="mod">
          <ac:chgData name="Sandra Meola" userId="26f70714-6fc8-477e-b20e-c224137a71ed" providerId="ADAL" clId="{BFB4AAD9-6904-4951-8BA7-8DEB6D6EEF22}" dt="2018-08-08T14:16:59.730" v="3287" actId="1076"/>
          <ac:spMkLst>
            <pc:docMk/>
            <pc:sldMk cId="2748626386" sldId="306"/>
            <ac:spMk id="2" creationId="{D10FDDEA-F3F0-48D4-AE3B-F641ADFF184F}"/>
          </ac:spMkLst>
        </pc:spChg>
        <pc:spChg chg="del">
          <ac:chgData name="Sandra Meola" userId="26f70714-6fc8-477e-b20e-c224137a71ed" providerId="ADAL" clId="{BFB4AAD9-6904-4951-8BA7-8DEB6D6EEF22}" dt="2018-08-08T14:09:56.438" v="3127" actId="478"/>
          <ac:spMkLst>
            <pc:docMk/>
            <pc:sldMk cId="2748626386" sldId="306"/>
            <ac:spMk id="4" creationId="{0CB6A687-351E-4291-8131-AFFEE908FD3E}"/>
          </ac:spMkLst>
        </pc:spChg>
        <pc:spChg chg="mod">
          <ac:chgData name="Sandra Meola" userId="26f70714-6fc8-477e-b20e-c224137a71ed" providerId="ADAL" clId="{BFB4AAD9-6904-4951-8BA7-8DEB6D6EEF22}" dt="2018-08-08T14:40:03.824" v="3871" actId="14100"/>
          <ac:spMkLst>
            <pc:docMk/>
            <pc:sldMk cId="2748626386" sldId="306"/>
            <ac:spMk id="6" creationId="{043C6945-EEF5-439C-8BFA-CDFCAA3B9F8F}"/>
          </ac:spMkLst>
        </pc:spChg>
        <pc:spChg chg="add del mod">
          <ac:chgData name="Sandra Meola" userId="26f70714-6fc8-477e-b20e-c224137a71ed" providerId="ADAL" clId="{BFB4AAD9-6904-4951-8BA7-8DEB6D6EEF22}" dt="2018-08-08T14:13:16.227" v="3170" actId="478"/>
          <ac:spMkLst>
            <pc:docMk/>
            <pc:sldMk cId="2748626386" sldId="306"/>
            <ac:spMk id="7" creationId="{A308B532-FCA1-433F-B6D0-0CAFB2668BC8}"/>
          </ac:spMkLst>
        </pc:spChg>
        <pc:picChg chg="del">
          <ac:chgData name="Sandra Meola" userId="26f70714-6fc8-477e-b20e-c224137a71ed" providerId="ADAL" clId="{BFB4AAD9-6904-4951-8BA7-8DEB6D6EEF22}" dt="2018-08-08T14:09:54.463" v="3126" actId="478"/>
          <ac:picMkLst>
            <pc:docMk/>
            <pc:sldMk cId="2748626386" sldId="306"/>
            <ac:picMk id="5" creationId="{7C38AC4D-EE51-4DCC-A977-285EB5B835EE}"/>
          </ac:picMkLst>
        </pc:picChg>
        <pc:picChg chg="add del mod">
          <ac:chgData name="Sandra Meola" userId="26f70714-6fc8-477e-b20e-c224137a71ed" providerId="ADAL" clId="{BFB4AAD9-6904-4951-8BA7-8DEB6D6EEF22}" dt="2018-08-08T14:39:33.717" v="3862" actId="478"/>
          <ac:picMkLst>
            <pc:docMk/>
            <pc:sldMk cId="2748626386" sldId="306"/>
            <ac:picMk id="8" creationId="{37B75575-6951-419C-BF6F-154F2CF404F5}"/>
          </ac:picMkLst>
        </pc:picChg>
        <pc:picChg chg="add mod">
          <ac:chgData name="Sandra Meola" userId="26f70714-6fc8-477e-b20e-c224137a71ed" providerId="ADAL" clId="{BFB4AAD9-6904-4951-8BA7-8DEB6D6EEF22}" dt="2018-08-08T14:40:09.918" v="3874" actId="1076"/>
          <ac:picMkLst>
            <pc:docMk/>
            <pc:sldMk cId="2748626386" sldId="306"/>
            <ac:picMk id="9" creationId="{2CAF9BC7-410B-4D9D-9CDF-BD97AFC56797}"/>
          </ac:picMkLst>
        </pc:picChg>
      </pc:sldChg>
      <pc:sldChg chg="addSp delSp modSp add">
        <pc:chgData name="Sandra Meola" userId="26f70714-6fc8-477e-b20e-c224137a71ed" providerId="ADAL" clId="{BFB4AAD9-6904-4951-8BA7-8DEB6D6EEF22}" dt="2018-08-08T14:38:50.143" v="3848" actId="1076"/>
        <pc:sldMkLst>
          <pc:docMk/>
          <pc:sldMk cId="236496197" sldId="307"/>
        </pc:sldMkLst>
        <pc:spChg chg="mod">
          <ac:chgData name="Sandra Meola" userId="26f70714-6fc8-477e-b20e-c224137a71ed" providerId="ADAL" clId="{BFB4AAD9-6904-4951-8BA7-8DEB6D6EEF22}" dt="2018-08-08T14:38:44.114" v="3846" actId="14100"/>
          <ac:spMkLst>
            <pc:docMk/>
            <pc:sldMk cId="236496197" sldId="307"/>
            <ac:spMk id="2" creationId="{00000000-0000-0000-0000-000000000000}"/>
          </ac:spMkLst>
        </pc:spChg>
        <pc:spChg chg="mod">
          <ac:chgData name="Sandra Meola" userId="26f70714-6fc8-477e-b20e-c224137a71ed" providerId="ADAL" clId="{BFB4AAD9-6904-4951-8BA7-8DEB6D6EEF22}" dt="2018-08-08T14:24:21.247" v="3790" actId="1076"/>
          <ac:spMkLst>
            <pc:docMk/>
            <pc:sldMk cId="236496197" sldId="307"/>
            <ac:spMk id="9" creationId="{00000000-0000-0000-0000-000000000000}"/>
          </ac:spMkLst>
        </pc:spChg>
        <pc:picChg chg="del">
          <ac:chgData name="Sandra Meola" userId="26f70714-6fc8-477e-b20e-c224137a71ed" providerId="ADAL" clId="{BFB4AAD9-6904-4951-8BA7-8DEB6D6EEF22}" dt="2018-08-08T14:23:00.880" v="3733" actId="478"/>
          <ac:picMkLst>
            <pc:docMk/>
            <pc:sldMk cId="236496197" sldId="307"/>
            <ac:picMk id="3" creationId="{00000000-0000-0000-0000-000000000000}"/>
          </ac:picMkLst>
        </pc:picChg>
        <pc:picChg chg="add mod">
          <ac:chgData name="Sandra Meola" userId="26f70714-6fc8-477e-b20e-c224137a71ed" providerId="ADAL" clId="{BFB4AAD9-6904-4951-8BA7-8DEB6D6EEF22}" dt="2018-08-08T14:38:50.143" v="3848" actId="1076"/>
          <ac:picMkLst>
            <pc:docMk/>
            <pc:sldMk cId="236496197" sldId="307"/>
            <ac:picMk id="5" creationId="{F19CCD91-C5F1-4B96-AA61-D849175785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25314-BEA0-414B-9889-BED1C6020DD3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EAB8F-FE0C-457E-8BBB-CF5B4486F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Aligning many groups and individuals effectively to achieve shared goals requires leaders with strategic vision and effective coalition-building skills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383B5-D8C1-45EE-A5DF-9F17328674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3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0">
                <a:latin typeface="+mj-lt"/>
              </a:rPr>
              <a:t>Clear, focused goals should be articulated that are compelling to the coalition members and require collaboration to achieve.</a:t>
            </a:r>
            <a:r>
              <a:rPr lang="en-US" altLang="en-US">
                <a:latin typeface="+mj-lt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383B5-D8C1-45EE-A5DF-9F17328674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2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/>
              <a:t>Coalition members must forge good working relationships and trust over time.  Having clear decision-making processes and mechanisms to resolve conflicts can help to build trust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383B5-D8C1-45EE-A5DF-9F17328674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1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i="0">
                <a:latin typeface="Arial" panose="020B0604020202020204" pitchFamily="34" charset="0"/>
              </a:rPr>
              <a:t>Align with diverse interests for greater clout, such as sportsmen, labor, agriculture, real estate, and business communities.</a:t>
            </a:r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383B5-D8C1-45EE-A5DF-9F17328674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200"/>
              <a:t>The ability to mobilize grassroots support and engage bipartisan opinion leaders in support of the coalition’s goals are critical to success.</a:t>
            </a:r>
          </a:p>
          <a:p>
            <a:pPr>
              <a:lnSpc>
                <a:spcPct val="90000"/>
              </a:lnSpc>
            </a:pPr>
            <a:endParaRPr lang="en-US" altLang="en-US" sz="1200"/>
          </a:p>
          <a:p>
            <a:pPr>
              <a:lnSpc>
                <a:spcPct val="90000"/>
              </a:lnSpc>
            </a:pPr>
            <a:r>
              <a:rPr lang="en-US" altLang="en-US" sz="1200"/>
              <a:t>Efforts must be sustained over time to ensure implementation, especially given economic and fiscal challenges.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383B5-D8C1-45EE-A5DF-9F17328674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5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/>
              <a:t>Coalition members must forge good working relationships and trust over time.  Having clear decision-making processes and mechanisms to resolve conflicts can help to build trust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383B5-D8C1-45EE-A5DF-9F17328674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5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F5EB-6C83-4B68-91A7-D4265B3DF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473971"/>
            <a:ext cx="99863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5EBBB-5CFB-49B3-B221-ED6D08917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644" y="3261216"/>
            <a:ext cx="998635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C2E0-87B2-46BB-916A-2ED464605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5348" y="6264909"/>
            <a:ext cx="4252652" cy="365125"/>
          </a:xfrm>
        </p:spPr>
        <p:txBody>
          <a:bodyPr/>
          <a:lstStyle/>
          <a:p>
            <a:r>
              <a:rPr lang="en-US" dirty="0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53756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68E0-0F47-4A92-871E-A1C98A12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057EF-E351-44E8-9A06-5EFF9D6E4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FB4DB-6396-4D44-A6F2-8D5B7DA8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04463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05028-3E4C-4B9A-BDD4-FDC94E9DA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20718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7456D-CC91-4EDB-8ABF-328960103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0718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E44EB-0956-4265-94F8-1D84104D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9291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B436-586E-4619-B249-370C3444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F2B37-E3E0-43BA-8DC0-0D68A99A4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447D3-E98B-45C3-9018-B3E28ED3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76142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409C-E579-412F-ABC7-78FABD47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20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A1DF2-64F0-4DEC-9985-70C8C3B35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19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351F9-D3DA-4BD3-BE49-32BE5952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75344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18B7-B8C3-41E9-BFD4-4A91EDC7A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ACA14-E705-48ED-A5CB-B313E1A1D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2617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3EA86-357F-457C-90E8-955EA3469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2617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3A2F3-8FD4-49FD-8136-5A899168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255913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BA97-87A1-4F23-91AE-D41DB7B9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2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D279C-C2E8-4338-AE30-AD0379EE9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9828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A5CF-CE3B-44CA-AE4E-923701BAB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219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43856-4C58-4956-9ECD-0E53EBA13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9828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BD6AD-03CE-4CCA-8134-C7F98F895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219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B60936-8654-4F10-B6B5-F593F65C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94552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54A3-17C1-43DF-B13C-3C5897AE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34929-7BDE-43AB-BA86-4B831423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62869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D74D5C-56CB-42E2-830D-32E464700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48280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35BC-3A43-4A2C-9B76-8DB8517E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4A21-9DD4-4ACC-9BBF-9A4A1B7E0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A60EA-2610-4D90-AF35-64B71C4BF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B438F-FBAD-4ACE-96C2-6C58A2F8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27645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6446-04A6-4CEF-A9C0-B049A497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D69A77-263F-4A57-9DAE-FF4441313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B2FA7-9744-4428-B17F-38E410AA4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C7182-E3D9-4CCD-B8A2-D9503F1A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1102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6D86B-3690-45FA-85A2-7A803041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1F395-5921-4E61-BFFB-2C4AAF168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11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08CB1-5AC8-4DF7-AD4E-B8B2972FD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7807" y="6285372"/>
            <a:ext cx="430599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118 W. State Street, Trenton, NJ 08608 | (609) 427-3007 | www.DelRiverWatershed.org</a:t>
            </a:r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606C09D-4571-471B-80A3-B952EAAE21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46192"/>
            <a:ext cx="1658898" cy="50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20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gif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088C-0A4D-4FA5-8CD4-B66A8624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227" y="321788"/>
            <a:ext cx="11163611" cy="20415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Amplifying Individual Voices for a Collective Goal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54CF-0EE8-40DE-AEA3-3570C0DA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822" y="2363316"/>
            <a:ext cx="9986356" cy="1655762"/>
          </a:xfrm>
        </p:spPr>
        <p:txBody>
          <a:bodyPr>
            <a:normAutofit/>
          </a:bodyPr>
          <a:lstStyle/>
          <a:p>
            <a:r>
              <a:rPr lang="en-US" sz="3000" dirty="0"/>
              <a:t>Sandra Meola</a:t>
            </a:r>
          </a:p>
          <a:p>
            <a:r>
              <a:rPr lang="en-US" sz="3000" dirty="0"/>
              <a:t>Director</a:t>
            </a:r>
          </a:p>
          <a:p>
            <a:r>
              <a:rPr lang="en-US" sz="3000" dirty="0"/>
              <a:t>Coalition for the Delaware River Watershed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B3BCA-55CD-49A0-B951-E32A97B2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51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60" y="-112358"/>
            <a:ext cx="10515600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Priority Setting Structure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6945-EEF5-439C-8BFA-CDFCAA3B9F8F}"/>
              </a:ext>
            </a:extLst>
          </p:cNvPr>
          <p:cNvSpPr/>
          <p:nvPr/>
        </p:nvSpPr>
        <p:spPr>
          <a:xfrm>
            <a:off x="6443130" y="1125868"/>
            <a:ext cx="59699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Big tent ideas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Buy-in from all members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Every member has skin in the game to forward a policy priority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Not biting more off than can be chewed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8AC4D-EE51-4DCC-A977-285EB5B8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2" y="1213205"/>
            <a:ext cx="6211665" cy="3149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6A687-351E-4291-8131-AFFEE908FD3E}"/>
              </a:ext>
            </a:extLst>
          </p:cNvPr>
          <p:cNvSpPr txBox="1"/>
          <p:nvPr/>
        </p:nvSpPr>
        <p:spPr>
          <a:xfrm>
            <a:off x="129742" y="4373032"/>
            <a:ext cx="63133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Joint actions result in the achievement of priority outcomes beyond the reach of any individual partner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1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0"/>
            <a:ext cx="10515600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CDRW’s 2018 Priorities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6945-EEF5-439C-8BFA-CDFCAA3B9F8F}"/>
              </a:ext>
            </a:extLst>
          </p:cNvPr>
          <p:cNvSpPr/>
          <p:nvPr/>
        </p:nvSpPr>
        <p:spPr>
          <a:xfrm>
            <a:off x="436094" y="745394"/>
            <a:ext cx="84183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/>
              <a:t>1. Watershed- Wide Planning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Developing a framework and structure for DRBRP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Host annual Delaware River Watershed Forum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Governor’s Campaign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Support the implementation for the Flexible Flow Management Plan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2. Federal Policy and Funding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Delaware River Basin Restoration Program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Partnership Wild and Scenic Program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Land and Water Conservation Fund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Defense of the Clean Water Act and funding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2018 Farm Bill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3. State Leads Program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4. Diversity, Equity, and Inclusion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24" descr="http://hoy.com.do/wp-content/uploads/2014/02/Washington1.jpg">
            <a:extLst>
              <a:ext uri="{FF2B5EF4-FFF2-40B4-BE49-F238E27FC236}">
                <a16:creationId xmlns:a16="http://schemas.microsoft.com/office/drawing/2014/main" id="{2CAF9BC7-410B-4D9D-9CDF-BD97AFC56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r="8691" b="9692"/>
          <a:stretch/>
        </p:blipFill>
        <p:spPr bwMode="auto">
          <a:xfrm>
            <a:off x="7310199" y="2862948"/>
            <a:ext cx="3947106" cy="3061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26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6" y="342795"/>
            <a:ext cx="1233181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Success Story: Delaware River Basin Conservation Act</a:t>
            </a:r>
            <a:br>
              <a:rPr lang="en-US" dirty="0"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7807" y="6285372"/>
            <a:ext cx="4305993" cy="365125"/>
          </a:xfrm>
        </p:spPr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D7F3F-8F02-47AD-8D79-CFAB2FC538D3}"/>
              </a:ext>
            </a:extLst>
          </p:cNvPr>
          <p:cNvSpPr txBox="1"/>
          <p:nvPr/>
        </p:nvSpPr>
        <p:spPr>
          <a:xfrm>
            <a:off x="0" y="1884167"/>
            <a:ext cx="59342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DRBCA Work Group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Relationships with member and committee staff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Communications strategy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  <a:p>
            <a:pPr lvl="1"/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Historic federal funding for the Delaware River Watershed! </a:t>
            </a:r>
          </a:p>
          <a:p>
            <a:pPr lvl="1">
              <a:spcBef>
                <a:spcPts val="600"/>
              </a:spcBef>
            </a:pP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D4230-39BF-4DB1-B08B-F7C5A665F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70" y="1642188"/>
            <a:ext cx="6028136" cy="45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0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21709" y="-5010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Lessons Learned: Strong Leadership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B86ACE-4713-4AD4-B812-41DBC9C5BCD2}"/>
              </a:ext>
            </a:extLst>
          </p:cNvPr>
          <p:cNvSpPr txBox="1"/>
          <p:nvPr/>
        </p:nvSpPr>
        <p:spPr>
          <a:xfrm>
            <a:off x="2428241" y="1920830"/>
            <a:ext cx="7335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“The greatest leader is not necessarily the one who does the greatest things. He [or she!] is the one that gets the people to do the greatest things.” 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/>
              <a:t>- Ronald Reagan</a:t>
            </a:r>
          </a:p>
        </p:txBody>
      </p:sp>
    </p:spTree>
    <p:extLst>
      <p:ext uri="{BB962C8B-B14F-4D97-AF65-F5344CB8AC3E}">
        <p14:creationId xmlns:p14="http://schemas.microsoft.com/office/powerpoint/2010/main" val="540782157"/>
      </p:ext>
    </p:extLst>
  </p:cSld>
  <p:clrMapOvr>
    <a:masterClrMapping/>
  </p:clrMapOvr>
  <p:transition spd="slow"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00208" y="152400"/>
            <a:ext cx="119247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Lessons Learned: Compelling, Shared Goal</a:t>
            </a:r>
          </a:p>
        </p:txBody>
      </p:sp>
      <p:pic>
        <p:nvPicPr>
          <p:cNvPr id="10" name="Picture 2" descr="Image result for coalition building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75" y="1120008"/>
            <a:ext cx="5686815" cy="54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902988"/>
      </p:ext>
    </p:extLst>
  </p:cSld>
  <p:clrMapOvr>
    <a:masterClrMapping/>
  </p:clrMapOvr>
  <p:transition spd="slow" advClick="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655529" y="264541"/>
            <a:ext cx="119164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Lessons Learned: Trust, Clear Decision Making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-155772" y="1789831"/>
            <a:ext cx="5239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Staff, Steering Committee, and Workgroup Integration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Clear priority setting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Non-competitive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1569114"/>
            <a:ext cx="6575859" cy="493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0653"/>
      </p:ext>
    </p:extLst>
  </p:cSld>
  <p:clrMapOvr>
    <a:masterClrMapping/>
  </p:clrMapOvr>
  <p:transition spd="slow" advClick="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9939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Lessons Learned: Diverse Membership</a:t>
            </a:r>
          </a:p>
        </p:txBody>
      </p:sp>
      <p:pic>
        <p:nvPicPr>
          <p:cNvPr id="1026" name="Picture 2" descr="937px-National_Wildlife_Federation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9" y="1593195"/>
            <a:ext cx="1414326" cy="154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Picture 5" descr="Image result for North Branch Land Tru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9" y="3718978"/>
            <a:ext cx="2698392" cy="7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result for Independence Seaport Muse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80" y="3718978"/>
            <a:ext cx="3486197" cy="77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18"/>
          <a:stretch/>
        </p:blipFill>
        <p:spPr>
          <a:xfrm>
            <a:off x="5470180" y="1704002"/>
            <a:ext cx="1456284" cy="1324214"/>
          </a:xfrm>
          <a:prstGeom prst="rect">
            <a:avLst/>
          </a:prstGeom>
        </p:spPr>
      </p:pic>
      <p:pic>
        <p:nvPicPr>
          <p:cNvPr id="1033" name="Picture 9" descr="Image result for pennfutur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409" y="1502882"/>
            <a:ext cx="1599816" cy="145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Image result for trout unlimit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11" y="1646898"/>
            <a:ext cx="1492125" cy="1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Image result for Urban Promise Ministr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49" y="3610239"/>
            <a:ext cx="3470709" cy="9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Image result for appalachian mountain club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766" y="1502882"/>
            <a:ext cx="1738894" cy="16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83277"/>
      </p:ext>
    </p:extLst>
  </p:cSld>
  <p:clrMapOvr>
    <a:masterClrMapping/>
  </p:clrMapOvr>
  <p:transition spd="slow" advClick="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88858" y="836750"/>
            <a:ext cx="3441550" cy="5039900"/>
            <a:chOff x="5440506" y="1258996"/>
            <a:chExt cx="3441052" cy="51702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7086" b="8699"/>
            <a:stretch/>
          </p:blipFill>
          <p:spPr>
            <a:xfrm>
              <a:off x="5440506" y="1258996"/>
              <a:ext cx="3441052" cy="29731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12889"/>
            <a:stretch/>
          </p:blipFill>
          <p:spPr>
            <a:xfrm>
              <a:off x="5440506" y="4232117"/>
              <a:ext cx="3441052" cy="2197141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-50334" y="-134114"/>
            <a:ext cx="116773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Lessons Learned: Sustained Grassroots/</a:t>
            </a:r>
            <a:r>
              <a:rPr lang="en-US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Grasstops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Support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A5E22-633E-4CE1-8738-82FBCE62F6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20979" r="9733" b="1510"/>
          <a:stretch/>
        </p:blipFill>
        <p:spPr>
          <a:xfrm>
            <a:off x="4784374" y="1008886"/>
            <a:ext cx="6106469" cy="46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13199"/>
      </p:ext>
    </p:extLst>
  </p:cSld>
  <p:clrMapOvr>
    <a:masterClrMapping/>
  </p:clrMapOvr>
  <p:transition spd="slow" advClick="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34372" y="105150"/>
            <a:ext cx="29037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To wrap up..</a:t>
            </a:r>
          </a:p>
        </p:txBody>
      </p:sp>
      <p:sp>
        <p:nvSpPr>
          <p:cNvPr id="2" name="Rectangle 1"/>
          <p:cNvSpPr/>
          <p:nvPr/>
        </p:nvSpPr>
        <p:spPr>
          <a:xfrm>
            <a:off x="5450312" y="1248150"/>
            <a:ext cx="64073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Put relationships and members first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 a single, shared story line or vision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Collaborate to design a framework and structure to get things done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Decide who does what and tackle tasks together, relying on complementary strengths.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Share successes and credit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CCD91-C5F1-4B96-AA61-D84917578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9" y="1425726"/>
            <a:ext cx="5189551" cy="38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197"/>
      </p:ext>
    </p:extLst>
  </p:cSld>
  <p:clrMapOvr>
    <a:masterClrMapping/>
  </p:clrMapOvr>
  <p:transition spd="slow" advClick="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3FD42-4F70-4332-B277-CE1727DB2D50}"/>
              </a:ext>
            </a:extLst>
          </p:cNvPr>
          <p:cNvSpPr txBox="1"/>
          <p:nvPr/>
        </p:nvSpPr>
        <p:spPr>
          <a:xfrm>
            <a:off x="0" y="1894732"/>
            <a:ext cx="489717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Sandra Meola</a:t>
            </a:r>
          </a:p>
          <a:p>
            <a:pPr algn="ctr"/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sandra.meola@njaudubon.org</a:t>
            </a:r>
          </a:p>
          <a:p>
            <a:pPr algn="ctr"/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609-400-3876</a:t>
            </a:r>
          </a:p>
          <a:p>
            <a:pPr algn="ctr"/>
            <a:endParaRPr lang="en-U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www.delriverwatershed.org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EB6CF-A52B-46A0-A464-4F30DA490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64" y="822031"/>
            <a:ext cx="7307857" cy="487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CF01D5-DEB4-4474-8CAD-11CCAA19C476}"/>
              </a:ext>
            </a:extLst>
          </p:cNvPr>
          <p:cNvSpPr txBox="1"/>
          <p:nvPr/>
        </p:nvSpPr>
        <p:spPr>
          <a:xfrm>
            <a:off x="4733287" y="5697415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Photo credit: Michael </a:t>
            </a:r>
            <a:r>
              <a:rPr lang="en-US" sz="1600" dirty="0" err="1"/>
              <a:t>Milicia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7648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DE6848-AA44-477C-8AE0-A7767B87E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38" y="-52805"/>
            <a:ext cx="7500457" cy="106787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Delaware River Watershed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995CB-DF99-4241-AE39-B2332C167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16" y="799782"/>
            <a:ext cx="4022132" cy="301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BEED1-D801-4041-BC7A-57001BC21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14" y="3577701"/>
            <a:ext cx="4787284" cy="3191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CF0F03-E490-4BFA-9E68-3C451087D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9" y="3960047"/>
            <a:ext cx="4385055" cy="2809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03FEDB-6D49-4A96-9BA1-C85D4DA54B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" r="1065" b="1794"/>
          <a:stretch/>
        </p:blipFill>
        <p:spPr>
          <a:xfrm>
            <a:off x="5224269" y="799782"/>
            <a:ext cx="6711518" cy="26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6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from the Delaware River Basin Commission.">
            <a:extLst>
              <a:ext uri="{FF2B5EF4-FFF2-40B4-BE49-F238E27FC236}">
                <a16:creationId xmlns:a16="http://schemas.microsoft.com/office/drawing/2014/main" id="{0EB89980-3C40-48BF-B45E-07316E1B5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3726" b="-2"/>
          <a:stretch/>
        </p:blipFill>
        <p:spPr bwMode="auto">
          <a:xfrm>
            <a:off x="0" y="-152724"/>
            <a:ext cx="4446872" cy="715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ownloads\800px-Delaware_River.jpg">
            <a:extLst>
              <a:ext uri="{FF2B5EF4-FFF2-40B4-BE49-F238E27FC236}">
                <a16:creationId xmlns:a16="http://schemas.microsoft.com/office/drawing/2014/main" id="{90492585-31C6-4D65-910E-0C4AADDC5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2" r="2" b="12284"/>
          <a:stretch/>
        </p:blipFill>
        <p:spPr bwMode="auto">
          <a:xfrm>
            <a:off x="4637131" y="109473"/>
            <a:ext cx="7234666" cy="32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822A3-FA24-4A63-BB68-8E4659C3A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65253"/>
            <a:ext cx="4446872" cy="31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4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Coalition for the Delaware River Watershed (CDRW)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D7F3F-8F02-47AD-8D79-CFAB2FC538D3}"/>
              </a:ext>
            </a:extLst>
          </p:cNvPr>
          <p:cNvSpPr txBox="1"/>
          <p:nvPr/>
        </p:nvSpPr>
        <p:spPr>
          <a:xfrm>
            <a:off x="6976374" y="2510764"/>
            <a:ext cx="5215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 algn="ctr">
              <a:spcBef>
                <a:spcPts val="0"/>
              </a:spcBef>
              <a:buNone/>
            </a:pPr>
            <a:r>
              <a:rPr lang="en-US" altLang="en-US" sz="3000" dirty="0">
                <a:latin typeface="Calibri Light" panose="020F0302020204030204" pitchFamily="34" charset="0"/>
              </a:rPr>
              <a:t>Watershed Associations  </a:t>
            </a:r>
            <a:r>
              <a:rPr lang="en-US" altLang="en-US" sz="3000" dirty="0">
                <a:latin typeface="Calibri Light" panose="020F0302020204030204" pitchFamily="34" charset="0"/>
                <a:sym typeface="Wingdings 2" pitchFamily="18" charset="2"/>
              </a:rPr>
              <a:t> Recreation &amp; Outdoor Interests </a:t>
            </a:r>
          </a:p>
          <a:p>
            <a:pPr marL="114300" indent="0" algn="ctr">
              <a:spcBef>
                <a:spcPts val="0"/>
              </a:spcBef>
              <a:buNone/>
            </a:pPr>
            <a:r>
              <a:rPr lang="en-US" altLang="en-US" sz="3000" dirty="0">
                <a:latin typeface="Calibri Light" panose="020F0302020204030204" pitchFamily="34" charset="0"/>
                <a:sym typeface="Wingdings 2" pitchFamily="18" charset="2"/>
              </a:rPr>
              <a:t> Conservation Organizations   National Advocacy Groups    Land Conservancies   Education Centers</a:t>
            </a:r>
          </a:p>
        </p:txBody>
      </p:sp>
      <p:pic>
        <p:nvPicPr>
          <p:cNvPr id="13" name="Picture 2" descr="https://fbcdn-sphotos-c-a.akamaihd.net/hphotos-ak-xpf1/t1.0-9/1098488_663513367012049_1184489982_n.jpg">
            <a:extLst>
              <a:ext uri="{FF2B5EF4-FFF2-40B4-BE49-F238E27FC236}">
                <a16:creationId xmlns:a16="http://schemas.microsoft.com/office/drawing/2014/main" id="{A438D046-2236-4186-A273-E81194BAA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b="12531"/>
          <a:stretch/>
        </p:blipFill>
        <p:spPr bwMode="auto">
          <a:xfrm>
            <a:off x="419451" y="1922818"/>
            <a:ext cx="6628356" cy="37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8C0ACB-EF15-4A06-9528-A52C66AB4785}"/>
              </a:ext>
            </a:extLst>
          </p:cNvPr>
          <p:cNvSpPr txBox="1"/>
          <p:nvPr/>
        </p:nvSpPr>
        <p:spPr>
          <a:xfrm>
            <a:off x="6715115" y="1684291"/>
            <a:ext cx="5034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 algn="ctr">
              <a:spcBef>
                <a:spcPts val="0"/>
              </a:spcBef>
              <a:buNone/>
            </a:pPr>
            <a:r>
              <a:rPr lang="en-US" altLang="en-US" sz="3000" b="1" dirty="0">
                <a:latin typeface="Calibri Light" panose="020F0302020204030204" pitchFamily="34" charset="0"/>
              </a:rPr>
              <a:t>Membership</a:t>
            </a:r>
            <a:endParaRPr lang="en-US" altLang="en-US" sz="3000" b="1" dirty="0">
              <a:latin typeface="Calibri Light" panose="020F0302020204030204" pitchFamily="34" charset="0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774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CDRW’s Mission Statement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D7F3F-8F02-47AD-8D79-CFAB2FC538D3}"/>
              </a:ext>
            </a:extLst>
          </p:cNvPr>
          <p:cNvSpPr txBox="1"/>
          <p:nvPr/>
        </p:nvSpPr>
        <p:spPr>
          <a:xfrm>
            <a:off x="580830" y="1648786"/>
            <a:ext cx="110303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alibri Light" panose="020F0302020204030204" pitchFamily="34" charset="0"/>
                <a:ea typeface="YummyCupcakes" panose="02000603000000000000" pitchFamily="2" charset="0"/>
              </a:rPr>
              <a:t>To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 </a:t>
            </a:r>
            <a:r>
              <a:rPr lang="en-US" sz="3000" b="1" dirty="0">
                <a:solidFill>
                  <a:srgbClr val="FFFF00"/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unite organizations </a:t>
            </a:r>
            <a:r>
              <a:rPr lang="en-US" sz="3000" dirty="0">
                <a:latin typeface="Calibri Light" panose="020F0302020204030204" pitchFamily="34" charset="0"/>
                <a:ea typeface="YummyCupcakes" panose="02000603000000000000" pitchFamily="2" charset="0"/>
              </a:rPr>
              <a:t>and</a:t>
            </a: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 </a:t>
            </a:r>
            <a:r>
              <a:rPr lang="en-US" sz="3000" b="1" dirty="0">
                <a:solidFill>
                  <a:srgbClr val="FFFF00"/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enhance </a:t>
            </a:r>
          </a:p>
          <a:p>
            <a:pPr algn="ctr"/>
            <a:r>
              <a:rPr lang="en-US" sz="3000" b="1" dirty="0">
                <a:solidFill>
                  <a:srgbClr val="FFFF00"/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their capacity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 </a:t>
            </a:r>
            <a:r>
              <a:rPr lang="en-US" sz="3000" dirty="0">
                <a:latin typeface="Calibri Light" panose="020F0302020204030204" pitchFamily="34" charset="0"/>
                <a:ea typeface="YummyCupcakes" panose="02000603000000000000" pitchFamily="2" charset="0"/>
              </a:rPr>
              <a:t>to effectively advocate for protecting and restoring the Delaware River Basin by </a:t>
            </a:r>
            <a:r>
              <a:rPr lang="en-US" sz="3000" b="1" dirty="0">
                <a:solidFill>
                  <a:srgbClr val="FFFF00"/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coordinating communications, messages,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 </a:t>
            </a:r>
            <a:r>
              <a:rPr lang="en-US" sz="3000" dirty="0">
                <a:latin typeface="Calibri Light" panose="020F0302020204030204" pitchFamily="34" charset="0"/>
                <a:ea typeface="YummyCupcakes" panose="02000603000000000000" pitchFamily="2" charset="0"/>
              </a:rPr>
              <a:t>and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 </a:t>
            </a:r>
            <a:r>
              <a:rPr lang="en-US" sz="3000" b="1" dirty="0">
                <a:solidFill>
                  <a:srgbClr val="FFFF00"/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actions</a:t>
            </a: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YummyCupcakes" panose="02000603000000000000" pitchFamily="2" charset="0"/>
              </a:rPr>
              <a:t> </a:t>
            </a:r>
            <a:r>
              <a:rPr lang="en-US" sz="3000" dirty="0">
                <a:latin typeface="Calibri Light" panose="020F0302020204030204" pitchFamily="34" charset="0"/>
                <a:ea typeface="YummyCupcakes" panose="02000603000000000000" pitchFamily="2" charset="0"/>
              </a:rPr>
              <a:t>and fostering the accountability for success at the federal, </a:t>
            </a:r>
          </a:p>
          <a:p>
            <a:pPr algn="ctr"/>
            <a:r>
              <a:rPr lang="en-US" sz="3000" dirty="0">
                <a:latin typeface="Calibri Light" panose="020F0302020204030204" pitchFamily="34" charset="0"/>
                <a:ea typeface="YummyCupcakes" panose="02000603000000000000" pitchFamily="2" charset="0"/>
              </a:rPr>
              <a:t>state, and local levels.</a:t>
            </a:r>
            <a:endParaRPr lang="en-US" sz="3000" dirty="0"/>
          </a:p>
          <a:p>
            <a:endParaRPr lang="en-US" sz="3000" dirty="0"/>
          </a:p>
        </p:txBody>
      </p:sp>
      <p:pic>
        <p:nvPicPr>
          <p:cNvPr id="5" name="Picture 4" descr="C:\Users\Administrator\Downloads\nwfLogo_green_90height72dpi.jpg">
            <a:extLst>
              <a:ext uri="{FF2B5EF4-FFF2-40B4-BE49-F238E27FC236}">
                <a16:creationId xmlns:a16="http://schemas.microsoft.com/office/drawing/2014/main" id="{AEF7F054-AF9E-4766-8894-0BE77967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99" y="4862145"/>
            <a:ext cx="945937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ttp://ih.constantcontact.com/fs073/1102088071237/img/1.jpg?a=1114697105291">
            <a:extLst>
              <a:ext uri="{FF2B5EF4-FFF2-40B4-BE49-F238E27FC236}">
                <a16:creationId xmlns:a16="http://schemas.microsoft.com/office/drawing/2014/main" id="{5317BB19-F50E-468F-A9A6-5D8C5263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258" y="4845953"/>
            <a:ext cx="103363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http://savetetonriver.org/wp-content/uploads/2013/09/americanrivers.jpg">
            <a:extLst>
              <a:ext uri="{FF2B5EF4-FFF2-40B4-BE49-F238E27FC236}">
                <a16:creationId xmlns:a16="http://schemas.microsoft.com/office/drawing/2014/main" id="{8BF90278-D025-4783-9024-71FE369B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777" y="4798724"/>
            <a:ext cx="1132681" cy="113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http://cf.juggle-images.com/matte/white/280x280/ducks-unlimited-logo-primary.jpg">
            <a:extLst>
              <a:ext uri="{FF2B5EF4-FFF2-40B4-BE49-F238E27FC236}">
                <a16:creationId xmlns:a16="http://schemas.microsoft.com/office/drawing/2014/main" id="{C362D198-667A-4CA2-84F8-48233C8C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17500" r="15833" b="19687"/>
          <a:stretch/>
        </p:blipFill>
        <p:spPr bwMode="auto">
          <a:xfrm>
            <a:off x="2241258" y="4839026"/>
            <a:ext cx="1177241" cy="11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http://www.udel.edu/chem/white/NEDSA2011/DNSLogo.jpg">
            <a:extLst>
              <a:ext uri="{FF2B5EF4-FFF2-40B4-BE49-F238E27FC236}">
                <a16:creationId xmlns:a16="http://schemas.microsoft.com/office/drawing/2014/main" id="{C182DBB3-5204-4576-A3B5-CB6CBC12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18" y="4878338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http://volunteer.phila.gov/storage/users/789/789/images/234/thumbs/organization_logo.jpg">
            <a:extLst>
              <a:ext uri="{FF2B5EF4-FFF2-40B4-BE49-F238E27FC236}">
                <a16:creationId xmlns:a16="http://schemas.microsoft.com/office/drawing/2014/main" id="{519CA806-C989-4E99-81AB-52812B34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79" y="4808999"/>
            <a:ext cx="1075179" cy="10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 descr="http://www.everydaygreenproducts.com/UploadedImages/watershed.jpg">
            <a:extLst>
              <a:ext uri="{FF2B5EF4-FFF2-40B4-BE49-F238E27FC236}">
                <a16:creationId xmlns:a16="http://schemas.microsoft.com/office/drawing/2014/main" id="{F1040069-4B5A-438A-9F94-9074F86B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90" y="5088824"/>
            <a:ext cx="1060505" cy="6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dukefarms.org/Documents/Images/Programs/ClassesAndEventImages/AudubonLogo1.jpg">
            <a:extLst>
              <a:ext uri="{FF2B5EF4-FFF2-40B4-BE49-F238E27FC236}">
                <a16:creationId xmlns:a16="http://schemas.microsoft.com/office/drawing/2014/main" id="{0E60B5A3-6093-4363-8032-FAABAF019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 bwMode="auto">
          <a:xfrm>
            <a:off x="1482433" y="4878338"/>
            <a:ext cx="640841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45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64" y="131753"/>
            <a:ext cx="2584508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Activities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D7F3F-8F02-47AD-8D79-CFAB2FC538D3}"/>
              </a:ext>
            </a:extLst>
          </p:cNvPr>
          <p:cNvSpPr txBox="1"/>
          <p:nvPr/>
        </p:nvSpPr>
        <p:spPr>
          <a:xfrm>
            <a:off x="175952" y="1613930"/>
            <a:ext cx="65325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</a:rPr>
              <a:t>Legislative outreach &amp; sign-on letters </a:t>
            </a:r>
          </a:p>
          <a:p>
            <a:pPr marL="571500" lvl="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</a:rPr>
              <a:t>Communication toolkits</a:t>
            </a:r>
          </a:p>
          <a:p>
            <a:pPr marL="571500" lvl="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</a:rPr>
              <a:t>Building relationships</a:t>
            </a:r>
          </a:p>
          <a:p>
            <a:pPr marL="571500" lvl="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</a:rPr>
              <a:t>Networking opportunities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000" dirty="0">
                <a:latin typeface="Calibri Light" panose="020F0302020204030204" pitchFamily="34" charset="0"/>
              </a:rPr>
              <a:t>Delaware River Watershed Forum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79AE8-5246-456F-A9F4-A1EEAB588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31" y="994299"/>
            <a:ext cx="5319598" cy="47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6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52" y="49241"/>
            <a:ext cx="7112194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CDRW Founding and History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47807" y="6285372"/>
            <a:ext cx="4305993" cy="365125"/>
          </a:xfrm>
        </p:spPr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88C73-07FC-4930-B5B1-A5474F6F7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98" y="1321088"/>
            <a:ext cx="5391664" cy="3311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CEDB6-7A71-4EED-B952-798209D8F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4" y="1393898"/>
            <a:ext cx="2406250" cy="3203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DBD57-7C3F-47B6-AF6E-6DE36C57D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536" y="1321088"/>
            <a:ext cx="3130985" cy="31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Governance Structure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6945-EEF5-439C-8BFA-CDFCAA3B9F8F}"/>
              </a:ext>
            </a:extLst>
          </p:cNvPr>
          <p:cNvSpPr/>
          <p:nvPr/>
        </p:nvSpPr>
        <p:spPr>
          <a:xfrm>
            <a:off x="8119231" y="1347540"/>
            <a:ext cx="4167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Membership criteria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Steering Committee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Co-chairs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Creating committees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F9EA4-81F6-4DBB-9242-C3F03C79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2245" r="28137" b="23402"/>
          <a:stretch/>
        </p:blipFill>
        <p:spPr>
          <a:xfrm>
            <a:off x="0" y="1229494"/>
            <a:ext cx="7920666" cy="47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5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DDEA-F3F0-48D4-AE3B-F641ADFF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Growing Pains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89C0C8-EDA6-4259-AF19-E4FF534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C6945-EEF5-439C-8BFA-CDFCAA3B9F8F}"/>
              </a:ext>
            </a:extLst>
          </p:cNvPr>
          <p:cNvSpPr/>
          <p:nvPr/>
        </p:nvSpPr>
        <p:spPr>
          <a:xfrm>
            <a:off x="359891" y="1656090"/>
            <a:ext cx="66964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Territory wrestling and subject matter tensions were combatted with trust building, transparency, and open communication toward reaching a </a:t>
            </a:r>
            <a:r>
              <a:rPr lang="en-US" sz="3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shared vision</a:t>
            </a:r>
            <a:r>
              <a:rPr lang="en-U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Annual Fly-in – Setting goals and effectively reaching them are 2 different things!</a:t>
            </a:r>
          </a:p>
        </p:txBody>
      </p:sp>
      <p:sp>
        <p:nvSpPr>
          <p:cNvPr id="4" name="AutoShape 2" descr="data:image/jpg;base64,%20/9j/4AAQSkZJRgABAQEAYABgAAD/2wBDAAUDBAQEAwUEBAQFBQUGBwwIBwcHBw8LCwkMEQ8SEhEPERETFhwXExQaFRERGCEYGh0dHx8fExciJCIeJBweHx7/2wBDAQUFBQcGBw4ICA4eFBEUHh4eHh4eHh4eHh4eHh4eHh4eHh4eHh4eHh4eHh4eHh4eHh4eHh4eHh4eHh4eHh4eHh7/wAARCAC2AR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izAKBB9BVlhgUKK8W56NjL8QCK10W4uZlVoowGcMuRjIzxWHq9zZ6tocVvbzQztI4aMKeAB6+ldJ4ljik8Naisyl4/IYsoOMgc147AlsI5Psl2YFddvlyOeT9R7V14ePMrnPWlys7PSrT7Jf2Jkmg23D4UxjOfx7VZ1KK/ZvKUWs8gx8keD2b0/Crfwh0/R103UtU1yUyW6Yt7WLflUY/M7D06j86taR4UbUoW1JLuS2h8xjbNH94LnjmonXjGbT6G1LDSnFOPU5PULWe0njvrme1hebekMIJ8xicjcR2H1rN1Rri2lZZLhJW+ZW8qTcFJ6c13XxH8PXd5pa6tcObu6sgEkuVwsjx5wA3Y4z1rzf7Hcea3lLlG9XBP44rooTVSPMc1ek6UuVnsfw6Xz/DEMm0g72BzzzXSLB7VzvwqV4/CaRyD5llbvn0rrB1NeXWf7xnfRXuIhWH2qVIOalWpU6isbmvKcX4/wBWh0WaON2VJJLZ2jJPfOK5i18eM13BDHYqN5G9mfoM1Z+PNrcXGr6QIImk/wBHkyB/vCuBsLO9mZWt1/eb8AE4PAznPSvVw9KEqSbPNrVJKo0j2zVrnT7rTpLGed7Uzx5ymCQD6Zrll0Hw86YGvXaxtyczDk/lVO31288u0TUIyHjTymckE8ZOe9S6hr7LqVxBZ6ZaTWqs3ksDjeDj5uv1/OojTlHRFOcZblvQUu/D00y/arS7sPMDOJHIfGc8Y71a1Tx3HHHcbLP5AoWMrIC245wT9MVgeLbpZrm4j09XdMKcovy4IBxXKTQ3gjXzIZVHB5HY9K1jRUvekZuo46ROg0/xRdW5klZ2MbnDx4ADMRyf04r2nw1GP+EfsGHIMCkZ68182ziRoiVOQqbj6ivpXw38vhrTB/06R/8AoIrDGxUUrG2Ebbdy7tpwXigNxTg3FcB3WG7aRl4p+6hjxQykT2IHkH/eqYgUyz/49x9TT6EJjSoqORRt6VN2phpkmV4oIj8PXrdCU2/mQK83s1y/416J41k2+G5x/eZV/X/61cFYL3rppfCctb4i/AvympVHNLCBspy07kIaRyMetaRTgD2qjGN0yj1NaT1EmaRRBsoqTFFQUc+w4oFK3egdKtDEubeO7s5rWXISaNo2x1wRg1y4+HOjkcXd0PyNdbGKfJJDbhGnnSMMcDccc041JQ+FkuEZbo4u90H+z44NAsb5sOskw8xfvMSo5x6V1+rRalpekW9jpC+bsQA4YcHHPWue8cW88l3Fd2dwI5YomEboc4ar2m6pNLoli90z+YYFVpfU4wc++aJXklLc68O4RvHZk09vqWrIdOluVgtbq0aGVlOcSEenfnFc7D8K7iP7utxt6ZhI/rXTaDBu1MH7VG7Ku/yxwSOm7FdNyDS9tOnpFkVqUJu7Mrwdo82h6T9inuluW8wtvAxxgVtrUQPNPBrCTcndhFJKyJlNSqagFPBqSzlviN4f1HXJ7KWwUP5Ubo37zbgkjBriR8ONeXBMEjY7CVea9iV6f5h9a6KeJnCPKjnnh4TlzM8jTwDqwRd1lOGHcMD/AFpR4E1YH/j1nGOnyA/1r1xZDnrTxKR3qvrlQn6rA8euPBmsRx7YbO7Yk8/Jj/2aqieFfEyYzY3Q/wCA5/rXtjTn1oFw3r+tNYyfYn6rDueHX/hnxH5LKunytkAY8uvbdF3w6LYQyKVdLeNWU9iFGak85s9ahuLmCDDXNxDCG6GRwufpmsqtaVWyaNKdKNJtpl5Wpwaq0bqyB1ZWU8hlOQR9alDe9ZG1yXdSFuKZmkY8UAmadkpNqp9z/OpCpqfTIGOnQtjqM/rVj7M3pVJEORnlT6U1hyPetI2vtTHtTuX8aqxPMcf8QmKaEi9mmH6A1xlj9wV2nxUTydJs1PG6Zj+S/wD164uzwEraHwnPUd5Gkh/digGmK2EH0oDUEosW3Nyn1rQbrWbY83I9gavk1EtzWOwfj+lFFFQVcwmpF60poj+9VDMvxb4it/DdhFPJC1xPMxWKIHGcdST6D+tefeIvGtxrEsKTWcUVorAvDkkt/wACrX+Mkyfa9Mgwd6xO5PbBIH9K89bk55r0sNRhyKTWpxV6suZxT0O20HWN9pFYPIXRjmFmHKkDlT9fWtW21ddLRre53m3ILoQucDuK8/024CpJblWLNzEVBJDdO1dZdy3L6U0zwyiRQzq3lnGAcEHjocZqZ0kpepUK0rF/xR4mtL7SdGuNCe4hv4bs7ZVTayoQQwJ9DgHFdX8KvEGoeINHvP7SZZZ7SYRiYDHmKRkE+/FeQySeVBqNrEzKuFmQL3U7dw/Ig/hXpfwQ07UrC4v47qOD7NdQJJGyXCOcqfQHI4bvSxFKMaLClWlKqmz0HHNSDpUpi56U8Q15R6FyJfzpwp/l0bKVg5huaAaUr+FNKkKduN2OM07BzGXqmqajb3fkafpMt6FXMjqCQp9OKXSNce6m+y6hZvY3RPyo+fm/OqukeIdasY1mj0+2u457p0Xy5tr7Rzkj1zkfhTtekur/AF23vHhaF2KEMzAlQDypA74zWsIXupI6K1GMIKUW2+1jZlbnrSBsVFKxyaaMms7HPcuI2cGuH1G00jUtV1C41e0nvJo3KRcFkVA2AFHSuvmkW3tzNPIkSD+KRgo/M15zfata2WpXjzSXVxBKWeye3JKOCc/KR1IbIP0rSlFt6DjOCfvG94F3adreqabC0i2XlRzRxPnEbkkEDPTIwcV2sM4Y7a4rwOLqe3m1C/DJd3BDCKQ/OsYAAJHXBwa6W3mUyYVwW9KdRe8zJSXQ1hIM4JGfrTZGIFZy5z70+J2MyQ54dgv0zWbiNSPTdFsv+JLZtg5MKsfxFXVsxj7v61pW8S2trFbrGCkSBAWPJAGKkV1/55p+DU1UiZu5lfYx6GkFmuRkGtkEH/liD9DTl2A5aDA9ScAU/aQFqeN/HNfJ/siEdCJHOf8AgIrgbb7ldV+0B4u8MXOr2Fvp2opd3NqjpcJAdyx8jGT69fyrkdJuLe9g328ob1HcfhXRFPlvYwlL3jRB+WgdKdt4pQnFSBPp3+tc+gq7UGnR4Vm9TirW2olubx2I8GinUVNijn1aqWu6vHo1vDcSwtIjyiM7TgqCCc/pWLqHjTSLbbHZF72YsFwoKr165NWfiDGG0NC+BtnTOe3Uf1rojSakuZbmcqis+VnB+P8AV49a177VCGSFIVjQN14yT+prnJDgGrN2+6V2xgEnqeagMTvA8qKWVSFOOck9BXqRioxSPPk23cfpl/eadcfabK4kt5SpXeh5we1WdQ1vUr5ClzdysjfeG4/N9a2PC3w28Y+I1WW2077FbH/lvenylx7A8mvT9M+DXh3TNNL394ur6htyVeQxQ59AR/WuWtjKFJ6u78jsoYHEVVorLzPFbJh51tI3KsTA+fQjH8mP5V0vwRupbX4j6fDGjMt0skDhR0BUnP4FRWl4u8IXywj+x/B72bRzBmNtdiZXUA84zXIadqmp+F/Esl5pcn2e9tzKil0ztyCCMH2rXmVam+XqYTpyo1FzH1QbOaZZjaxieSMf6oOAxqvaedNCxns5rSZDh4pByB2P0NeQeA/F3iCzDXi3ZuDKAzySjfvY8kk9jXrmlaxq2uRfbr+VPK2BI0QYGR1P8vyryZ0uS6bPShUi1sTFaTZUzLQq5PSs7E3IBCzHgE/hUF9cWVijPe31tbBQSfNlCkD6da8s+LnjDVo/FU2g6XfyWlvaool8k7WkkIycn2BArzS6hlmZnlmklkbqXYkn867aWCcoqTZzTxKi7JHrttc6PHdmOOS5Wd5FkiULhTnkEH05zXX6fHKPMjmQRysqyCI/eC8gN+JB/Km6T4dntfGfhzS44bC6W1t7d2EseWJK5cE9yEHA9a82+LmtXd/8VtbvLS+mC205tLeRDswkfy4AHvn866Xgrwvc0lmEtrHqMisD0rB8das+i+F7q8hk8u5fEVucc727/gMn8K4rwz451azKQ6sxvrYHBdv9Yo9c96b8Xb+S612DTllP2W3hWXaOhd88/liuaOFkqiUtiZYlODaOMvLi/v03Xt7cXOTn95ITX0P8HIkb4K6Cf7LsbuddZlVTMmT5KvllHpyw/A1872hB8yPdkKcr9K+i/gnPHH8LLSTdzaT3crD0+YH/ANlr1qVGNWcYtaHD7RwTaep5P8WLnUL/AOKfiLXrNpYbe11A2UUsLbVjVMqqYH+4x/Or/gDxJfX2sJpmpOkhdGaKTGG3DnB9eM1xk1w1xNPcSsT58jTNz1Ykn+tLoV41jq1rqeMiGYPjuVB5H5VhOmpRtYcZtO579Zx71IzkjrT44SdTtIwOWnRf/HhVjTYgELr0OGHuDVizCnxJpaf3ryL/ANCFeXOFjuhO57S0KSTCN1DKW5B6EU86dY5/484f++afHuN0uADz3NXvJk27iqhfUtgVjQXukyepnLpun4JNvEqgZJJwAK8h8R/FTwVqdzeaDpugapq+mqmy7uIrZygYHkZBHA/wNel+N/Fmi+HNGuXubi1uroqY0s0nUu5I6HHQV41H4+tH0rydM0ptKZi8l1DtysuTnO4fyrZ3jqo3NaFONS6lKxxniTWPgvdW6WNt4c1LRplyFurWNgJD6uG689a5mxuobPUIriz1K1v487CYE2fL/tA8jH5Vk+M/FEepXjk2EaxjIjCnGCTya5S0ujDqEVxAxjwwByeo7g+1egqfNE4XJJn0JHbiaGOZOVdQwPqKeLU45FVPhtrel6vYtpsNwgvIC2ISeSv+z6gV1LWZzgrXG4NbmikZ1jakQnjvUjWxHate1ttqdOKle2FYtG8XoYH2c/3TRW39m9j+VFTYu58+SaNpSW0E8EKxSRuH4bcXI7HPao/FniG+u9NkguII1RnUghSOQaXTfA/jC+aJ7Gwu4Nh3K1y4QKfUd/0rop/hn4gvbJo9Y8TadDhCUi+98+OMn/61eneN073OKzszylFjkkVWBOSM4rp9RvY4dUXVNEhXTljK/Z4ohny9owCfU+p96q634XufDc0aX19aXMzrkLbkkAepJqvC6xR7pBkt0HoK1kkyI3RvDx14pnlEl3rE8p6fN0rbtfHjRwYviwOPvr8wNcSkcdxG0ijYF7etWNG0641I3KxxhobeBp52PRUA5rGWHpW2sdEMTWT0k2dNffES2hRzpsbyShCwfG0A1ydromseL9Yl1RZYYUdw00x/hYjPC96Y58LtC8dtZajHcujKkhuQY9xHBIIzj8a9K/ZzvYZYb7Sp9MiniSISmRUYyF9xABwf7pGPTBqmo0YOUUZupKtJKbNP4cW+m+EYXtGje6glkDyMwBy3fAPQVt674kuLrWLiewHkWrMBDEBjCgADgVd1jU/B2nqzazFBZPniOO4Ekh/Dt+dcfY+JW1bxfc6f4X0+J9OjtRIWuGCOr7sEsV6j2rjjVjU5vdf6febunKCWqOhi1fWDjMYx6uMH8utPk8SPbOqSSQNL1Kbctj2VefzqsmkzXBI1bV2Zc5Nvajyk+hPU/nVbxxHZ6P8AD/Vm0xIrRzEqb0+8QzAHnryCazspSSSsPm5Vvc8X8Q6i2qeKr7V+f9IuXcZ7A9B+WKn8PWp1HXtNsWyftF1HGQO4LDNZk7ZsSyDCjGOK6L4X6a13r0V1KzpFaL5xYHGGzhB+f8q9i1lY4N3c9x0nUFj8aXGqI3mRWjSyIW/iCRnGfQYwK8AeZri4mu5WzJPK0rE9yxJP8691trMweBfFOoRAgWemuS2O7kf4V8/PP5cWFUnAqtbIJFnIkkK5+Vf51Z8S6kNY12W8RFUlEQqRzlUAJ/MGs6y8wp5uVCucgn+VFz+6mRlj27l+dgchmyfy4xSfcSZXhV1lk343e1e/fDeNl+Bl00J/eTx3OMHn5srXH+FPhNrXin4dXnjS21HT7ZI2aOztZMtLeMn31GPu47Z7133g3XvBOl+DToC69bhbOPbclhsbcQN52tgk7ieK6MG4uo1foyasZKKdtD52vZDbxvHtwVJB+orXu9F1G31r+x9PtbvU2+yxXGIbdmKK6Bj0HIBJGal0zSo9a8YSLDptzf6THcFpRE5TdH2O89CeuK+n/D3ifT4/DLS2WhS6a0AFusskQUN6bSDlgDya82piHBpRjdndRwqqJuU1H9Ti/hxqw1bwjbTGMrLbj7NKCf4kA5/EY/WtfR5Fm8X6QvdbtCfwOf6Vz+gSSWOqa5cyDzW1G9a4YhQg59FHA7/nWvpM9rH4hs75YZhLFJuGWypP0rOvQk72RnTmluz2jVtZXR9Gv9WMTTfZLd5ti9WwOlfF+peOPFWt3t3eatrF6/myM4jEpVFyegHtX1tHrKrp0s7TWMiPauzo74KDHIIJ5r5X8aaDG9600amNAv8ACOM96woRdF8lRWbN3B1IOcdkcxdardSNue4aRh/Ezkk1BF4j1W1/497uSMYxgNkGny6aCnDZPoaxrm3eJ2GK9CKTON6HZ6Fqen3ei3bXljA08atlRGN0mRXLeEdEvPEOtjS7UokwieQbzwdoyB9ScD8aZol5Na32Yo2mdkZRGo+9kV6H8CvEWkeG/FM0PiHSY0udQxDFfO3y24POwjoMsB83atcNSi6tpOyZlja9RYe8FdpHH6LeXGheKNPuZmNpNaXiCUMMGMBwHB/DOa+rNVNrZW097dTJFawoZJJW6Ko715b8ePhtqHiCCbxJ4at1vLwKPtMMG3dIoH3sD7x6dOT71b1nx7o954e1fwbceat7Bo4hNzIfllm8lcrjGQ2SRz6VONw0qU0mZ4LGQxFPmjv1XY9E0W403VLKO60+/tbmKUbkKSDJH06irrWMg6I35V8bW0hQh0llRh12sVxWza+K9XsAPst/fBh0JnYCuV4bszujW8j6t+xy/wB0/lRXy1/wsLxh/wBBe5/7+Gio+qy7le3R9I2eoaKC0kcEaOwwzwyYY/jkUt2mgGznvJo5v3UbSc/PuwM45BrhLa0uLo5t7eSUf3gvyj8elY/xDln0fQPK+0Ks11lQkUhJCjrkjj0HXvWLwKj8NSS+f+Zr9Zb+KC+635WPNdVujq2q3F5L1mlyFAwFGegHb0qpexeZORGMNwoH41HK0sUK7QokJ/KormSeR/MIKyL0I6NXoJHIzRuLCWy1h9LBeUjaRgfeJANd35eoeE/hdf3MdnB5t6wjuGcAsEcFQMfnWV4bWSXxxpN9lbqBoFDnOckKcj8yK1vi3rksGntosCsi3hD3KPg7VBBXHHHI/SuaUpTnGH3nbThGNOdS/kjySKFdoAFXEmvLWPFldTW5YEMY5CuR7460xFA9aLgF1UKpOOTj0ruaueaiD5pJ4xNKzNKwAZmzjnGa9c+C+nx282vTwSedGsqW8b4wSq7jkjtnIryqzKR3UMjbWIbgkdcdMfjTbfUNQsZ3ksr24tnf75jcrurKpBzjyouErO7Poa8DfaX/AArkviUZrnwtdW8cLt5MiSS5OFKryf5ivO7Hxd4pS6Rf7cuGXI3GTDfL+PtV698Uanq2+1CsYyd7ovU+5rGNGUZI0c00zEHl3K+SVcNjHBHH4V3fw82WWgXCNhrie4XOOoVFwv6sTXHLHG/75Gy5PXivUPBuoeDv7NkkhtrXTNYCoojv3eW3kOcFl/unvzW9WfLG9rhQpe0la6XqdRrN1bp8EvEcUk3z3XlqojySCrDGeMYPPevA0SMo0Ual2Yfd7Cvp6LS9NuvAc2l+ItVs4C6v5kmnkbPL3ZU98mvnbWJvDlk7W+lXKiSJ/Lw75EwyQHBPQ/LyOnIpU8TCrpHoaYrCVKFnLqZ8UM1tbiJmjlj27SMYIq94b0rVNacWdhYTXIz8zBcKv1Y8VS0aX7ZrUa3SmW1jIaULyBz3I7Zr0PQtE+JEMN/c6fqF1Z6FZDesrBQ1znB2xIep56nitoVcPCa9u3by3fkcU4V5QfsUr+exL4Y8K/ELwvqEFzptxatbROzfZRcnYQ2N3GOpwOfavRdZ0PS9R2aobK2GpSYMqPAGBOO59c9xXCya349trSLUVh1OOwd/LD3ljG28jrtI5PHfpW94Qn8YeK3+x3kmm6dDIJGgnaBlk3xjdHkZwAWAB9s17VL+yFUVem5wkv6s9GeXKpm7pOhJQnF/1dao6XRfDeoXOnx21rpLrqM++SK0t2UxsiD5iWwOuDj6c9RUuoeH/EtvbJHfaXJbr0RJ5Cg/DjH5V0Xh/wAY2Pw+1kNqmuxa1pl8nlusUIDWUgPzorD73Q5HHT3r03xrpdp440rTdStNct18Ns4ubiZeWAAwNp7ZzgjtTxWe1ajdOnbl84r8rF4XKYwSnO/N5N/5njemeBtWudMW++x3G0kgmMb149OAatQeBNSh1e1tWkQXNwxWGJkOXIGSPTgV9B6TrPha3tIbDT9X01YoUCpGLhchR9TVxNU0OadAmo6dJKD8oEyFsn05zXiLn15nv5HrO2nKz5+8T+E9Q8P2Y1jVrSEJAcKH5EmQcoR3BGcivIr+xuJ9DmTERldi0aoMBVzwPwFfTHxv1U3LW+j2cVvNLEBNukbgMeAvHtz+VeE6tbyWN29vdbBIOfl6EHuPSpzPA1KWGpYi+jf/AA33l5TmVGria2F6pd9++nkcHc+HrKDQ7k3Fq/mi1EvnheFlzwoP9K831uzmt7mSGTlkPJx1r2S5T+1JI7RriUQK+8xKcK5HTNZXinRLCPSrjVNQXyIYPlMnd2PRF9SfSvNw9WXNZ63PRxVKDgnHSx5x8PLmz0/xK1xqGzyhbyBdxwNxxjmtLxJc2d7MziGDrx5ZyK5llhuLxi6FEfIVRyR6VLZ6Hqz6raaeiKTdMAjBshB3JHbivSbstTyktdD2f4MeML2PTjp9zcMlvYr+5fbyRnoT3I7e1L8Q9W8K+J7iWRvD15HqsY+TUYVC+bjtIv8AEPfrUFl4d/sTTjb2jM8Yxln6u3rWPqt1rEUgaOcr04Qcc9BWbzOrOPs1bl8zNZTQhV9tqpeTPP7zSbx52m8plDHj5CBVaXT7iMfMFb/dNei2muAiWG+Zi6ghW253Y6irH2q3ntTIy27Kq8hV2mslWkuh1+zR5T5Un/PI/lRXov2jT/ein7byJ9mdVrPxQ8Pwo8ekaNearKAQJr6TCfUIOK8ki1rVdXI/tK7luUhH7vf0RcYAH5AfhUcFxd3riOxtJHU8GTb0FXo9JvfJKxRoEX+Etg//AF6VGjGne7+9lVKjm1ZW9DJlA+0c/dJ6k9Pansrr0O5O4xyPpS3MUka5miZQTjJHGaSKT5fm5wOf8a3a7Cp2l7rLcWoX1j9kl0ybyWTI3j72e9Rrc3V7cz3mpXj3Ush27myxz2B9BUkCQshaEA8dCeKfbxxxJJuZFLfwjnNRojpjQdrN6GXcZWV1YAHPSrWh2c+oaolvbxh2CljkZwOOar6huaZZSMbs5p2n311p9wbi0l8qQqU3Adj/APqrSd3F8u5wQspa7HR694Vt7bS3vpGEUsS5j9Xb+771iWttKyAmHbgc7+MZ7YrPub/VL6Tz765mZUOVLHHPsK2/D1ncalFOftMFvDBhpZp5QoGegHdicdBWVKE4xtN3NKs4yl7isUZEso59kyKxxkEnAPtUd5KEKMECL/sjFei+GdW8D+HreXz7UaxeSxmNpioOM+megrifEklvcPDcM0UkzjbtGFJP94joBWiZm0Ytm08LM0atLbkncQvA759q77wfoPhXWgiXHiK5trhsYgdFQE+zHg/pXNw2t9rulmz0+0lknhXhbdeG5HBxxWHcpqWjyrb6ja3Fq45VZoyuc+nrXXh6nsn7SVPmj53sc9en7RckZ8r8rXPqfQfgTqFxZGG30q7ntZ8MXnvAEcfgeldDa/BHwfocAn8SX2gabGG2lIoxK+fTJ/wrx7wNpfxn0rwk3iTT7yfSdEKjbZ6jOR9pX1WM9B+RrqtB1v4yeKrZ47ZvD/hrSbfAuNQNvv8ALHsWySx7AZNd8M3Ur+wjCCW9or83c454FRaVaUpPpeT/ACR6pB4V+HOjwCWHTftNq/3ri4/0favt0z+Vc94k8T/DKwuntbPQ9e1WJFXa0N5iMn0XPYeteaXvw2+MGsR6hqNj4qbWFtDuMV2xErrjIKpg9fT3Fc9p3hz4otefZdY0i9t4GBV5RbHjjqNoz+FYSzHEt2pzbb682n3L/M76OAwCjevH5KP6t/oesXnxc8LyW8Vi3hnV4GgHlwwR6iszey4ZdoJ9Kt+H5R4ivlmNhrPhlYASV1DTkCzAjGN6D3rz7RfDOkaLJ5yLJcSKf9bPy2R1OOxrd1HVrm2tUaeHVYoJMKkgVwhzwOelcNehJxcZz1fVG6nDmUqULLs7s2fHHhHQpdLgiXUrN5WvTKZIJsys7bicqe34eldH8PLXWfA+jXd1pElzq1oVZ57GVx5TgAE4XGd2M4IpvhP4a6R4rSK807R9UtgNhF/fSsI5Rj5iq5yeuR2r1fUPhtpQ0ow6airdiMKkk7sy5xjJANczw9RRd6l5d2r6fKw41bW5Yadr2/O55HPr2j+ItM+zxaFDfaZMNkkrKfOibr5Zx8yEdmGRWv4A8J+CvElpO0V9f2UlpKIlSdl3A46ZPX69aw9Q+D/j3RdZS80G2sJIHkXzxBdMmUHUhT39q19EkuLJptE1qY2F/K5AYwANG2OCx/irmhUlhp6vR+p68qUcZTbglzL0PJtV8bT+H9U1vQrjQdLa8SZ7WS5k3M+xWxlcnAzgHNcfqPi1zGXZYTnjKcbfSui+IPwW+Kmv+Kb3UrZdHvYcDddR3JiDADhypHHH8q8Bna5jvZbLzA06ymIhHyCwOOD35rulWhWvTcr2s9/uPGVN0p+0UbPY9p+Hl5/aniHS9PWQs9+DJ8vJRVDE5/75rJ+N/iCPU/E66Lp5/wCJbpWYkVekk3/LRz68/L+FReHdVHg3ZrVlFFcTQA2sZkOMqUO5h75/lXHqGZjNMxaVyWcnnk81FCMEm4rUqdWU/db0RFbwksTkqT3HWvRPg3oUMmp3l9GXkFpBvlLc46/4VwibWlRWfarMAT6D1r2D4UWTafNrM1mmdLuITCssj/6wq2Rz06dfqKjFy5aLNcJDnqobrmoyA7+SnHC9ADxSxRwybZnXKxQhgP8AbbofyzVHV9VXTbLzFtvPhlk2SIwycZ7flSf8JToZsLtbQOSFQqr9cDOc/SuKMXY2k1dkcmk2b3YDp94hT6hc8ge55596qXmlxreTsq7RIrBIx+n8/wBKv3viLQ4r9LeV/wB23KyryV5yKrXPiLT5NSM8SGRIFLH3/wA5rVKRnoc//Yd56n8jRWz/AMJpH/z4xf8AfVFFpCsjn/CmoWsczRuVj+U4YjgVMIbsXs9vZzwyx8f6ST90f0rA02AiQynIZOQCOK2IDPFb4t22iVsv3O70rbl1I5iCFJYoJbW+RLiCSYbW7578+mKy9R0WW3g+22rbogWBQn5lwcfjVu9uBIkh5bL4ZRwFPrV2X7OllsMvmmQFdobke9aJtE7nOWsEF05dXkjkH3gjYyO9TiyFtdidJXlCrkbjnK9zVSZWtrjz485U8gdxW1bK1xCWgQuEUy8DOF705qx3YWUai13RQ1iDMfmKB1zisZ5HjVmjbBGBW1fSK9pHGc8OYzj0xxVdPC/iRNDudaXQNRk0qJgWuxCdmP73rjjrjFVzLlTZx1qfLVaijEfzn+aRmb60rrJI6CFHkb+6oJ/Stfw9omveJNzaJo19fQocPNBbs6L7ZAxn2r0jwh8L/HE+IdL8Iao0jfelmjEYP4sRXTQoe11k7I5pz5dlqcF4b8K6xqyNMrW1lDuwXupdhz7L1Nd/4d+Hvhi1lS61vWotQnH/ACyVwkX4jqa9J0L9nPx9f7X1S80rSoz13SGZx+AwP1rudF/Zq8N2zJ/bfiXUL1z/AMs7dViU/j1/WvSoVcBhneUeZ+f+WxxVqGJr6KfKvI870y40HT4ks9NksoFyFSOHAyT0AA6mt3UdPuLW2t9Q1bTWgiE6rBLdwY/e9QBu5zxXpV/4U+FHwj0hPFMuhq93G2y1MrGaWSbHCpu4B469ua8T8R+L/EXjTxaNZ8UNJp9lbZ/s/TUQtwf4sDPP15NfRYPNauMkqcKS5Ot9jw8XldLCxdSVR83TudJqly2s6rb3WvyXF/DFgGDzCisB246fhXoGjeMNMbwtFoQtFsbgo0cSxW4kjzzgqvU4H48V45qmvi2t/Mdo9Pi/563I3v8AhGuefrVHwi//AAkXiCGPS9Pu76SVtpu7y48p2HpEg6Vw57luVewd/ca2tp/5Kv8AIrKcZj1WVvev3/zf+b9D13Q1u9D3PdeMYokkB81zpkgkZc+vQcAD8BXc2/xK8FQiOAa7HgDAHlscY/CuSh8E61FEPs8HiSyJ7JcpKo/BjSR+BfEc1zG14y3ltuHmpc2EZl298N61+dqOHnpJyXyf+R9tL2y+yvk1/meU+Lkt5fFOqRaTL59nLM0lswBAKsT/AI129zqECaPZ2usNNdabHB/pUQYxsVVem4dBx19K7Hxh4F8OaKLLUNP0hnlnt7q3VOcmYws8RC9A2YyB9a4aWNtbtl0e2tL9biaMQzbrVi9ur8FmHsD+OKvMJScqcYdDPARilUUu/wCev6np+j+M9OeJBHPcaem0LGr4aMDtgjt+FdRYa3dSRhopLa9B6eWcHFfMtz8NfHeiyG20XxJe3cMRxGJrGQRkY7ZzWnouifF/Tnt7i40OC4t3YZkhZkcD1wP8KuVGpSV1IcakKjtY+l1vZ7uGQNG1kiDc8rnAA789q+afjp8U9I1zWh4b8GaadUeyZWv9ZhhaTyiOiKV7HufwrK+J1l8bfFdhcaXBb6nY+HVYC5laU7nTPTaPmI9QKq6N4g0n4R+Dvs+haa0szTCO8ujHlpZgM7D74/h7UqtZumk9WzpwtKTqOS0Uep5/8Vvib4glbRtLstUeK1jsS06wOU82VpHVt49lCjB/rXnY1uIEMtvCsgx8wjGc/WvoDVIfh/4mkOqeKvBNhFcXH7yWeEtDKxPUnB61578VPC3wzsrHRH8KW2o28t3JKkzNdmRWAK7cA9OpFb4OrGS5FGzSMsbSlGTqSd7s47WriS4jsIZOWSESSD/aOP8A635VUPSka4We+uZV5jMhjjP+yvT+tPMe7luntXXTjZHn20K0/mbeEx9TX0n+zJby2fwwurvVJEeG+u5DaQuAdqDCk/iwP5V85yI2zgV7t8Ib6I+ALGPzMPb+YoGeh3EmuTMV+6t5np5TJRr38iDx/wCFte0HVJNWs7eK60WSQSrGy58vnBX29q8x8Y6Tb2MbahZM6K7kSox6ZORivpxm0zXPBSW+rXyw2iEGQNOEVtp3YJPbIFfLfjLVZdT8Z6v9nt2k0+e5zGEH3B0BH164rmwc5S0fQ7cyw1OnBVIvcx7JYpyxnlCKg656nsKmmL2s4VZM7kOQD/CemadrWiyWsUc1qwmj3HcFOdvFZ05MVuqsMPzuJ6mu+1zxti553+yn5UVmeavq/wCdFHIK51UJjnt/MjuYcFdxB4OansjO0DF2KeSd0jqMjb2OP5VrePPAS6dHPd6RJ59pKQ0IHUKf51yuk201vcNHcSOVjUlwDkNjpx+VZxnGauma1KUqcrSQyGaOPz4ZVysjcZGO+Khspdsj+ZjcjbifaornbueSSTHPAFWL6zjhslVpSryoCfXntWqVzJmcs/m7iepJNXdJvprEh4ZCpDFQPUHtiqcMcETH5SSMfMTXW/CdYpfiJpvnQxyxRmSQq4GPljYgn6HBqqmkG+xWHlaol30PR/BHw2nSOPxfNcRaHb3EQCR3KGWSGXoWVQONw6A8jJr1Dwe3iLU9V22sLX1vawy6dfqYTHE7gq0UqqeMEEhh2yKxLjx7pumackN5qlrGyyEYlvQoAz12ge9dPH+0R8KvDmn22lw6xd63fKNuzTrUuHcnJAJwT9a8qlSqYpvn2PbrV6eFS9nq2ejfD7QYvDOh/wBnwaNplhmRpPLtUwF3HJLEdTk102braF3Y54+XmvF9U+P7afpFvrDfDfWrayunK2017PFCZmHorEGuR1D9qTVnlMdr4F1O2Yj5WMYfP/AgCK9ONFxSjf8AE8WpJzk5Wtfsj6ZSK6lwGc7e+KzPFOraT4V0qTVNWn2Rj5VReZJXPREHcmvmmx+P3j3XiG0jwZqF+AcMsF3uP4onI/Kujg8G6/4/kj8YfErWJ9K2xFNM0O3tS62y9yQQcu2OtVH2VOSdZ+6ZS5nF8m5Q1+/1z4heKo77UgIbe2y1pabv3NlH3dj0aQ8DPqQBVPx74asLWGHUIdcuJA6LGluBtWU/xMpHLAd2PGeBUdjqEfhtrzS44re8hNwJY4lVQrMowvnFeGx12jjPrWbqV5d6jdveX0rTTv1duw7KB0A9hXs4rMZVVGnhfcpr72eZhsEoydTEe9N/gGi313o8RXTZTbqTllABDfXNe1/AGyutWa58T6jHp7+WzW0BS1VZQ3BZiwHTBA/OvDVUt0rMtvFXiHwpqBurHX7u03ZZrOOTCPngFhXmVmormPShFSaVj7ldlVSzEKB1J7VQl1PTXDwx6rZrKQVGJ1yD9M18T23jbxb4q1EQajrmpX23kRI52L7ccVsX0i28aSMJo5FGWJJJ/HFcUqt+h0KHmfSviKJ7zRFvpJtqWNxFcicNlQI3+bH1G4fjXR6RDOlyWOFUr8wI5Ppz3r5HtfiRrEOj3Xhq01aeOOeNlEMnIYH7yqT0zzxS+C/jr4m0y+t9Jl1Ei2VRGDcIJG65HJ579KwpUXzrUmWjbPs3BrMutUghnmjeUxiDBkZlKqOM/ePHT3rxD/hc+qAL/wATOzORzutCMflWbD48iuNSN7qV9ZahK5+VbtpGjj9lToK9DFZTjZQXs4tHLDHYe+skfQkV4ZY4GVl/engfeB/GviL9o/xLrUH7Qeq+FPD2nW9tcXNxbxxSP0eWSNP3mOg44z7GvY/FHxs1TQdNQ6ba6Pd3Er7IooN7bScAHHYV87N4pvPEP7SOp69csklw7Swhtox+7jCYH937p5rjhgq9CjKeIV30+46qOIhUqxjTe47xZ8Ivi9ay/aJrhdetmQu8lncZCY5IKtj9OtecajeXYZIWaRfJULDGx5jJ6/rX1R8XPiLceBNAsPDXh+aCfW76AXF7eFd3kRngIoPQnn8B718zX9t9ovJL6Ri80jFmJ9eprpo06sIL2lr+QsROjKd6d7eZBbxi3hiiXkqvOe5PWnoLhPmPzr3HpUcpkWT5lOKek5UDO3nsTitTFkjDzI8KSB3rrPB+vx6fpS6fkROhbr0kySc/XmuTaZV+5FIze3SqN/JI8ZVl21NWCnGzKpVHCV0e/eDFtvEy3Ol6grPaSKH2qfuuD2/Oq/xg+Htnotnp+qaIjpHGpjuQDnPox/PFYn7I/m+IPH8mg3V7KoWykuAcZ3BSoxnt979K+ub7wTo93pU0eoMDZ7f3r3E21FHuRivLeHrRq3hse1TxWHnh3Crv6HwXcXXkaqJoWKW7AgHPBGOQfesyKBtXvJQGCRRYBIGc16V8W/C3w/0PXZ49D8RxatGZSyxWxZhFz90t9049RmvOU1H7E7Q21pIsJbJXs3uTXoJM8iW4/wDsvTf+fh/yoqT+21/597L/AL9Gij3ibo7rUfFuk6Bqr6PJdmSOB8OkbeYi9yM+v0rjtW8X2V5fTmztoreGQfeCfMa5SCJY7zymVZC8u35ueM9TS3kLXFzc3MEaxxlmdQOFxnoKmFCMTWpiZz32NJ5rGNlmDCbDZEZ65q3p8kl85M7bmJOcDgcdPy5/OuYgIJB7+tdNoK/MjncVyOFOD68H17j3yO9apWMWzL1XzNMuTHcj5WP7th0YU3S/EVzpd4l9Z/JKFZAWTcCrKQwweDwa9Ch0z+19tpBpzX0pBKxQW5kbHKlgP4V5GQcYPSvY/gJ4Z+BvjC4j8N6v4OSx8W6em6a3uN6CfbzvVSfxI+tO/QEnufPHw/8Ahh4u+IWpfbPKe1sXfMl/cghT67R1Y/SvfNO8N+AfhXpE1to6i/8AEs0ZRryTDSRE989EHsK+mZPB/hiC2WCHSVEe3akaMVAHsB0qknwz8DW8LXMPhOwmuAC6o3O5uwya4o4erWqXrytFbJfqzoq1VTp2w6957t/oj59vvBen/Ey2TxP8Qba5gt7aARR6i9+8Yk2jhYouhJ9hXn/hTwL4Z03xZbXV4dZutMglLG1S6MYmAPyhiO3qO/SvXfGPi4Pqx0zxz4V02a5tMoiWF06GBM8AEfL3rNiX4e6gP3Gp6zozn+GaNZ4x+Iwa9SdGUXacbemp5uHxtJKzld+ehynilP7f8Rya09nFprEBYksf3XlqOgyuM/WtXTdW1u10P+x4NTvFsef3PnEjnryea34vBn2obtG8S6HqY7IZvJkP4NVa98JeJdPXdcaJeeX/AM9Il8xT+K5puUGrG0ddU7nNpbKnKripNnFWmGxtsgKN/dYYP5GgrxnGfYd6q9x8o+SBdL8Jah4u1JAun2mI4EI5u7huFiX27k9gDXjE9zcapfS3l5IWady8jLxz6ewHpXQfFvxpqOvT6foDzeXYaOrKsa8L5h+8xHc4wPzrivtcm8xxkjt06V51WUps6IWij0XwVc3Rl+x2EyWseMtsGCw960vHF3q9rp4bz4Sso2xqgzx6ljXn1nqH2S3W3hdstjzTnkk/w5r0fw/u1hYLeWESywKHTfjaG6jj8KycbFpmD4R8D+INR1KK+1LMNnEUuFuCeGUc4Hr0/Wszxv4eW8ub7VNNt1t4VlOI93z4znI+lel+I9buLqO2tYZQsNsmwpGMAHGCK8+8d6jHHp0K2cr+YjnzVz6j/wDXRFtsmSSJ/hVNeeLNWXwzLdGDUEG5XZQVeMdW/CvR/iJ4KtvBvhe916fWYpEt0ykckeDI3YDFfPGg65f6F4osddsiVubKYSKf76/xKfXIyK9U/bDm8XXEOk6iLF28HXMMdxbX0GWicuoID/3SM967JZjmUakI0arUVv8A0zljgME1KVSF2zhtP+KFsskUl3oLZUhv3Uv+Irz+CLUp7t7yFJvOd2cyKcHLEk8/jVWGQcHrWrb3Mvl4DGuvE42tire1lexlQwtLD3dJWuas+o317Os2pTvNdJGsblzlsKMD9KcZFcqq8msG6ZzJ5mTu9afbXzJ1Pfg9xWCkbcpuNDuYHiopIwnDKGBHpVaHUhn5uankuFkUFeabsxajSuwfKePSq8ls91KkMSl5JDtUZ7+/tU7TR7Pf0rStJYbG2EjBVuZhgE/wr6Ula+rBt9D2HwB418I/Bv4eW7eG7G31zxfqwdru5lyEt0Viqg98EgkL3GCa838a+PPGHjS6afxFrlzNGT8tuj+XCg9Ag4rAWGaQ+ZgKDyWb/CniGNeRl2/vN/Sok7ttFrRWIY/LT5VUn2Ap8shC/KgX/eNSHYoz3qrJuc+1IRH5kvpF+VFO8r3FFAjnzHM03nRKVUkEV6H4e+HPiC9sYrrUbB4LYjdFbYKs49W9PpWno9m2k38Oo2iQLcQndGzoHCn1weK9y+Ffh/4o+OD/AGpqXiSfRtE5xOLdfMn/AOuakdP9o/hW1TDyUd7HNQxkKkrJXPINI+Cd9rsuDZ3Nkp4V1HP1+laWtfs9fEDRrWa/02G31m1ihLMkRMU2B1IU8MfYYr7T0HS2sbeOJ7tLnYoXe0CqzY7kitnjGOKxirKx2tXPkb9lX7Zb6V4m1S9tXhVbhI1llXbI21Mspzzhc/mfau707SfCuoeNLf4gWVjGNbsZ2tvtYcgNtBVgwHBwCRXf+OtIu5NaURQp/Z99bm3KwphhJzknHqD19q8t8Uahofg65sfA+jzTyw6MqpcmMGSWWV1LHdj+Ji+fxrzpYerOu3TvfpY96hWw9PDRVW1rO9+lj37QLr+1NKg1LlWnQHpjaO4rzrxH4h8VeONQn8O+ASdP0yGQw3+uEA7QOGWEH7ze/Qd/Sur0CC81HwTDZXkM2lwPDtkLS/vTERk8j7hOfwFeXeNviMknhvVNF+HN/puk6RoyGK71UuFLY6xWi/xt239M/nXr0n7O6a97b0Pna1qj5ov3d/XsGuaT4R8HxHw34VtLrV9cZ1N/c3NyZUhZsbpZieGfHIQfoKtyeG/CuqAmWyt45D1KjYf0r508JfF2HQY5befTL+5h85nVkvdhIPUsCDuJOSSeea7/AMMfES98UalavonhzVnsnlYXD3fliONAvVZFAJO7HrXhY7B5lVruWFafo2m/0PSo4nLqeHX1pWXnayO6vfhhpUmGsL+4gbtuIcf41BH4T8aaK2/R9bd1HZJmQ/kcirz6pFZRK1xLLArEDIJYA1qaZrQlX9xfQXHsX5/WvOrY/N8BLkxVN/NXX3r/ADChgcnx8faYSqvk7fg/8jnrnXfG1rHs1zRbfU4h1+02ayf+PLzWJrvibwdb6NeX2oeFpLCaOJirWdyVG/HHyt2zXqttqUpwJrclfUHNeJftg+I7KPw/pnh6yt41u7yXzpn2AMka9B+J/lXVgc9hiqipqOr7f5EYjJ6uGXOqjt56nzfNcSTyPcOxZpWZm57k06GRgS27bu6j3qBWAZRk8cU52DdGOTXs2Oa5J9qZZlIP3Tn8a6jSfFU9jKtzbyFJBHtrjpD/AArxRGWZtq8j1ocQuzsx4kuntd0k2HdsAe3vWXq87ySyvJJuJbBGazJXMW35gWTHHUVI3z2jyPyQ27BPPNCihXKl1udX2MFZX3LX2r+yBrtn4w+DkvhbWbe3vBpjm3kglUOrwPkrkH/gQ/CviiXCsWTOAe/cV03gDxv4k8FpqK+G9SfTm1CIRzSKoLYByNpPQ8nn3q0I9P8A2ovgV4K8GrLr3hTxDbaZM+WOgzMZGkJ/5445X6Hj0rwK1tbpB89vKB7rW897dXl297f3k13cyHc8s0hdmPuTSyyswxuP4GteUzcjJjhYyAtGdo65FQXlj82+EfUVsP8A6sIOmc1GEosK5z7Ruh6EVLbTTBwowV75OMVqTwjcGAyDwRVu1tIbf5hGDIepPb6VJQul2pYebImO4LDH5CrpgiWQzFQXxjcecD0pI5Cf4ue1Sbgw3HgjjHpSAicsx9vSmnA4p0zhcetRA5oAa65PPSmMpzxUwximMcDNAEfln+8KKTzT6fpRSuxH1Z8APhTp2vWEHi3xBIl1aFz9msVztJB6yev0HFfRiwIIlVVCRqMKijAAHbFFFdFeTc2mY4KnGNJNLcVFy3FSIpOSCcdKKKxOszvE+ojRfD97q3lecbWEyKmcbm6AE9hk18l6v4j8UfC3xpe65r+j+G9fErm5d1klWXe7EswyuM9hnOABRRVKvUpJqDtc5cTFPluuq/M1/FXxf1b4r6cmkaLC+gaM8SnUF83M9wT/AMswwHyx+uOTXLah8PdQ1xEtBq0Gm6XB8qQW0OWx9Tx+lFFe7lGFpVovnVzx8+xtfDL91K33G34c+GXg7SNkrae2oXCf8tLtt/PsvQV3MLpBAkMESRRL91EUAD8BRRX1FLDUqKtTikfnuIxVbEy5q0nL1HTwwXsf2a43+U5AYr94c9R71r33wnnit/tem6wjxnkLcRlW/NaKK+V4knKnUpcvW/6H1XC1ONSlVUls1+pyssuq6DdG3N6wIP8AyzclT+YrwD45a1eaz41lkvZN7W0SxJhQMDGf60UV8/UoU7qpyrm721PqsHWqczp8zt2ucCg5qJ3OSRxRRSR6A6NQxXcSAfSrCsiExlSdnf1NFFMBrybjyvXp7VLJIXiVT1B5PrRRQxET7PJ+bdkHqKF4Ix9RRRQMerMrYzmrCPkUUVqmYskVsjbS87gPeiii4FpYlTG75j61XmB8woGODzRRUFjAzRnaeTU/nNjPrwaKKBDHYk0Bu1FFADt3FRyN0oooAZuHpRRRSEf/2Q==">
            <a:extLst>
              <a:ext uri="{FF2B5EF4-FFF2-40B4-BE49-F238E27FC236}">
                <a16:creationId xmlns:a16="http://schemas.microsoft.com/office/drawing/2014/main" id="{B51D634D-ADBF-47B8-840D-FECB798DA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473569" cy="247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2EB6C-67F5-496A-98FB-B15A1725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20" y="1018342"/>
            <a:ext cx="4614966" cy="46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3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RW Colors">
      <a:dk1>
        <a:sysClr val="windowText" lastClr="000000"/>
      </a:dk1>
      <a:lt1>
        <a:sysClr val="window" lastClr="FFFFFF"/>
      </a:lt1>
      <a:dk2>
        <a:srgbClr val="005587"/>
      </a:dk2>
      <a:lt2>
        <a:srgbClr val="EEEEEE"/>
      </a:lt2>
      <a:accent1>
        <a:srgbClr val="444444"/>
      </a:accent1>
      <a:accent2>
        <a:srgbClr val="005587"/>
      </a:accent2>
      <a:accent3>
        <a:srgbClr val="58A291"/>
      </a:accent3>
      <a:accent4>
        <a:srgbClr val="BBBBBB"/>
      </a:accent4>
      <a:accent5>
        <a:srgbClr val="444444"/>
      </a:accent5>
      <a:accent6>
        <a:srgbClr val="0076A8"/>
      </a:accent6>
      <a:hlink>
        <a:srgbClr val="58A291"/>
      </a:hlink>
      <a:folHlink>
        <a:srgbClr val="58A291"/>
      </a:folHlink>
    </a:clrScheme>
    <a:fontScheme name="CDRW Fonts">
      <a:majorFont>
        <a:latin typeface="Lora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1BE7C0-6E44-43D4-8E89-2A8D18FE1DBF}" vid="{72B9DB87-C2CC-44B5-9747-90757FFBBC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F9CFF262A08548ADE900B180F7682A" ma:contentTypeVersion="8" ma:contentTypeDescription="Create a new document." ma:contentTypeScope="" ma:versionID="2fa19fba05a0f9def679977a7c47f1e2">
  <xsd:schema xmlns:xsd="http://www.w3.org/2001/XMLSchema" xmlns:xs="http://www.w3.org/2001/XMLSchema" xmlns:p="http://schemas.microsoft.com/office/2006/metadata/properties" xmlns:ns2="23659fed-8f5e-4aa1-acbe-13ac5c81a49e" xmlns:ns3="9fe7a6be-6963-4465-a80d-4840ad47b842" targetNamespace="http://schemas.microsoft.com/office/2006/metadata/properties" ma:root="true" ma:fieldsID="d4c1e6a2bdc3d63e5f3732a83889abda" ns2:_="" ns3:_="">
    <xsd:import namespace="23659fed-8f5e-4aa1-acbe-13ac5c81a49e"/>
    <xsd:import namespace="9fe7a6be-6963-4465-a80d-4840ad47b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59fed-8f5e-4aa1-acbe-13ac5c81a4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7a6be-6963-4465-a80d-4840ad47b84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FE5DEA-4BED-4D96-86E5-7816C87C22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23E5E6-9E2E-467D-8789-582067B528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59fed-8f5e-4aa1-acbe-13ac5c81a49e"/>
    <ds:schemaRef ds:uri="9fe7a6be-6963-4465-a80d-4840ad47b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FA4A8E-4A21-4F53-BA89-609953BB4887}">
  <ds:schemaRefs>
    <ds:schemaRef ds:uri="http://purl.org/dc/elements/1.1/"/>
    <ds:schemaRef ds:uri="http://schemas.microsoft.com/office/2006/metadata/properties"/>
    <ds:schemaRef ds:uri="9fe7a6be-6963-4465-a80d-4840ad47b842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23659fed-8f5e-4aa1-acbe-13ac5c81a49e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810</Words>
  <Application>Microsoft Office PowerPoint</Application>
  <PresentationFormat>Widescreen</PresentationFormat>
  <Paragraphs>108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Lora</vt:lpstr>
      <vt:lpstr>Source Sans Pro</vt:lpstr>
      <vt:lpstr>Wingdings</vt:lpstr>
      <vt:lpstr>Wingdings 2</vt:lpstr>
      <vt:lpstr>YummyCupcakes</vt:lpstr>
      <vt:lpstr>Office Theme</vt:lpstr>
      <vt:lpstr>Amplifying Individual Voices for a Collective Goal </vt:lpstr>
      <vt:lpstr>The Delaware River Watershed</vt:lpstr>
      <vt:lpstr>PowerPoint Presentation</vt:lpstr>
      <vt:lpstr>Coalition for the Delaware River Watershed (CDRW)</vt:lpstr>
      <vt:lpstr>CDRW’s Mission Statement</vt:lpstr>
      <vt:lpstr>Activities</vt:lpstr>
      <vt:lpstr>CDRW Founding and History</vt:lpstr>
      <vt:lpstr>Governance Structure</vt:lpstr>
      <vt:lpstr>Growing Pains</vt:lpstr>
      <vt:lpstr>Priority Setting Structure</vt:lpstr>
      <vt:lpstr>CDRW’s 2018 Priorities </vt:lpstr>
      <vt:lpstr>Success Story: Delaware River Basin Conservation Act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Amplifying Individual Voices for a Collective Goal </dc:title>
  <dc:creator>Sandra Meola</dc:creator>
  <cp:lastModifiedBy>Sandra Meola</cp:lastModifiedBy>
  <cp:revision>1</cp:revision>
  <dcterms:created xsi:type="dcterms:W3CDTF">2018-08-03T21:11:03Z</dcterms:created>
  <dcterms:modified xsi:type="dcterms:W3CDTF">2018-08-08T14:44:20Z</dcterms:modified>
</cp:coreProperties>
</file>